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  <p:sldMasterId id="2147483672" r:id="rId3"/>
  </p:sldMasterIdLst>
  <p:notesMasterIdLst>
    <p:notesMasterId r:id="rId15"/>
  </p:notesMasterIdLst>
  <p:handoutMasterIdLst>
    <p:handoutMasterId r:id="rId16"/>
  </p:handoutMasterIdLst>
  <p:sldIdLst>
    <p:sldId id="256" r:id="rId4"/>
    <p:sldId id="318" r:id="rId5"/>
    <p:sldId id="305" r:id="rId6"/>
    <p:sldId id="388" r:id="rId7"/>
    <p:sldId id="324" r:id="rId8"/>
    <p:sldId id="390" r:id="rId9"/>
    <p:sldId id="358" r:id="rId10"/>
    <p:sldId id="386" r:id="rId11"/>
    <p:sldId id="385" r:id="rId12"/>
    <p:sldId id="387" r:id="rId13"/>
    <p:sldId id="361" r:id="rId14"/>
  </p:sldIdLst>
  <p:sldSz cx="9144000" cy="5143500" type="screen16x9"/>
  <p:notesSz cx="6858000" cy="9144000"/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93">
          <p15:clr>
            <a:srgbClr val="A4A3A4"/>
          </p15:clr>
        </p15:guide>
        <p15:guide id="2" pos="286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00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41" autoAdjust="0"/>
    <p:restoredTop sz="94635"/>
  </p:normalViewPr>
  <p:slideViewPr>
    <p:cSldViewPr snapToGrid="0" snapToObjects="1" showGuides="1">
      <p:cViewPr varScale="1">
        <p:scale>
          <a:sx n="140" d="100"/>
          <a:sy n="140" d="100"/>
        </p:scale>
        <p:origin x="800" y="184"/>
      </p:cViewPr>
      <p:guideLst>
        <p:guide orient="horz" pos="1593"/>
        <p:guide pos="286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1999" cy="7199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2023/8/13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Calibri" panose="020F050202020403020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Calibri" panose="020F0502020204030204" charset="0"/>
              </a:defRPr>
            </a:lvl1pPr>
          </a:lstStyle>
          <a:p>
            <a:fld id="{D2A48B96-639E-45A3-A0BA-2464DFDB1FAA}" type="datetimeFigureOut">
              <a:rPr lang="zh-CN" altLang="en-US" smtClean="0"/>
              <a:t>2023/8/13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Calibri" panose="020F050202020403020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Calibri" panose="020F0502020204030204" charset="0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Calibri" panose="020F0502020204030204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Calibri" panose="020F0502020204030204" charset="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Calibri" panose="020F0502020204030204" charset="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Calibri" panose="020F0502020204030204" charset="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Calibri" panose="020F0502020204030204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2" y="841921"/>
            <a:ext cx="6858010" cy="1791016"/>
          </a:xfrm>
        </p:spPr>
        <p:txBody>
          <a:bodyPr anchor="b"/>
          <a:lstStyle>
            <a:lvl1pPr algn="ctr">
              <a:defRPr sz="3375"/>
            </a:lvl1pPr>
          </a:lstStyle>
          <a:p>
            <a:pPr fontAlgn="base"/>
            <a:r>
              <a:rPr lang="zh-CN" altLang="en-US" sz="337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2" y="2702005"/>
            <a:ext cx="6858010" cy="1242041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5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860" indent="0" algn="ctr">
              <a:buNone/>
              <a:defRPr sz="900"/>
            </a:lvl8pPr>
            <a:lvl9pPr marL="2058035" indent="0" algn="ctr">
              <a:buNone/>
              <a:defRPr sz="900"/>
            </a:lvl9pPr>
          </a:lstStyle>
          <a:p>
            <a:pPr fontAlgn="base"/>
            <a:r>
              <a:rPr lang="zh-CN" altLang="en-US" sz="1350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ver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10" y="206015"/>
            <a:ext cx="2057403" cy="4389418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1" y="206015"/>
            <a:ext cx="6052939" cy="438941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2" y="841921"/>
            <a:ext cx="6858010" cy="1791016"/>
          </a:xfrm>
        </p:spPr>
        <p:txBody>
          <a:bodyPr anchor="b"/>
          <a:lstStyle>
            <a:lvl1pPr algn="ctr">
              <a:defRPr sz="3375"/>
            </a:lvl1pPr>
          </a:lstStyle>
          <a:p>
            <a:pPr fontAlgn="base"/>
            <a:r>
              <a:rPr lang="zh-CN" altLang="en-US" sz="337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2" y="2702005"/>
            <a:ext cx="6858010" cy="1242041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5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860" indent="0" algn="ctr">
              <a:buNone/>
              <a:defRPr sz="900"/>
            </a:lvl8pPr>
            <a:lvl9pPr marL="2058035" indent="0" algn="ctr">
              <a:buNone/>
              <a:defRPr sz="900"/>
            </a:lvl9pPr>
          </a:lstStyle>
          <a:p>
            <a:pPr fontAlgn="base"/>
            <a:r>
              <a:rPr lang="zh-CN" altLang="en-US" sz="1350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530"/>
            <a:ext cx="7886712" cy="2139930"/>
          </a:xfrm>
        </p:spPr>
        <p:txBody>
          <a:bodyPr anchor="b"/>
          <a:lstStyle>
            <a:lvl1pPr>
              <a:defRPr sz="3375"/>
            </a:lvl1pPr>
          </a:lstStyle>
          <a:p>
            <a:pPr fontAlgn="base"/>
            <a:r>
              <a:rPr lang="zh-CN" altLang="en-US" sz="337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705"/>
            <a:ext cx="7886712" cy="1125339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5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86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803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z="1350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1" y="1200362"/>
            <a:ext cx="4032510" cy="3395071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303" y="1200362"/>
            <a:ext cx="4032510" cy="3395071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2" y="273892"/>
            <a:ext cx="7886712" cy="994348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2" y="1334064"/>
            <a:ext cx="3655186" cy="618043"/>
          </a:xfrm>
        </p:spPr>
        <p:txBody>
          <a:bodyPr anchor="ctr" anchorCtr="0"/>
          <a:lstStyle>
            <a:lvl1pPr marL="0" indent="0">
              <a:buNone/>
              <a:defRPr sz="1575"/>
            </a:lvl1pPr>
            <a:lvl2pPr marL="257175" indent="0">
              <a:buNone/>
              <a:defRPr sz="1350"/>
            </a:lvl2pPr>
            <a:lvl3pPr marL="514350" indent="0">
              <a:buNone/>
              <a:defRPr sz="1125"/>
            </a:lvl3pPr>
            <a:lvl4pPr marL="771525" indent="0">
              <a:buNone/>
              <a:defRPr sz="1015"/>
            </a:lvl4pPr>
            <a:lvl5pPr marL="1028700" indent="0">
              <a:buNone/>
              <a:defRPr sz="1015"/>
            </a:lvl5pPr>
            <a:lvl6pPr marL="1285875" indent="0">
              <a:buNone/>
              <a:defRPr sz="1015"/>
            </a:lvl6pPr>
            <a:lvl7pPr marL="1543050" indent="0">
              <a:buNone/>
              <a:defRPr sz="1015"/>
            </a:lvl7pPr>
            <a:lvl8pPr marL="1800860" indent="0">
              <a:buNone/>
              <a:defRPr sz="1015"/>
            </a:lvl8pPr>
            <a:lvl9pPr marL="2058035" indent="0">
              <a:buNone/>
              <a:defRPr sz="1015"/>
            </a:lvl9pPr>
          </a:lstStyle>
          <a:p>
            <a:pPr lvl="0" fontAlgn="base"/>
            <a:r>
              <a:rPr lang="zh-CN" altLang="en-US" sz="157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2" y="1999387"/>
            <a:ext cx="3655186" cy="264368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11" y="1334064"/>
            <a:ext cx="3673187" cy="618043"/>
          </a:xfrm>
        </p:spPr>
        <p:txBody>
          <a:bodyPr anchor="ctr" anchorCtr="0"/>
          <a:lstStyle>
            <a:lvl1pPr marL="0" indent="0">
              <a:buNone/>
              <a:defRPr sz="1575"/>
            </a:lvl1pPr>
            <a:lvl2pPr marL="257175" indent="0">
              <a:buNone/>
              <a:defRPr sz="1350"/>
            </a:lvl2pPr>
            <a:lvl3pPr marL="514350" indent="0">
              <a:buNone/>
              <a:defRPr sz="1125"/>
            </a:lvl3pPr>
            <a:lvl4pPr marL="771525" indent="0">
              <a:buNone/>
              <a:defRPr sz="1015"/>
            </a:lvl4pPr>
            <a:lvl5pPr marL="1028700" indent="0">
              <a:buNone/>
              <a:defRPr sz="1015"/>
            </a:lvl5pPr>
            <a:lvl6pPr marL="1285875" indent="0">
              <a:buNone/>
              <a:defRPr sz="1015"/>
            </a:lvl6pPr>
            <a:lvl7pPr marL="1543050" indent="0">
              <a:buNone/>
              <a:defRPr sz="1015"/>
            </a:lvl7pPr>
            <a:lvl8pPr marL="1800860" indent="0">
              <a:buNone/>
              <a:defRPr sz="1015"/>
            </a:lvl8pPr>
            <a:lvl9pPr marL="2058035" indent="0">
              <a:buNone/>
              <a:defRPr sz="1015"/>
            </a:lvl9pPr>
          </a:lstStyle>
          <a:p>
            <a:pPr lvl="0" fontAlgn="base"/>
            <a:r>
              <a:rPr lang="zh-CN" altLang="en-US" sz="157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11" y="1999387"/>
            <a:ext cx="3673187" cy="264368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2" y="342961"/>
            <a:ext cx="2949182" cy="1200362"/>
          </a:xfrm>
        </p:spPr>
        <p:txBody>
          <a:bodyPr anchor="b"/>
          <a:lstStyle>
            <a:lvl1pPr>
              <a:defRPr sz="18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7" y="740699"/>
            <a:ext cx="4629157" cy="3655864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z="157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z="1350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z="112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112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2" y="1543322"/>
            <a:ext cx="2949182" cy="2859196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90"/>
            </a:lvl2pPr>
            <a:lvl3pPr marL="514350" indent="0">
              <a:buNone/>
              <a:defRPr sz="675"/>
            </a:lvl3pPr>
            <a:lvl4pPr marL="771525" indent="0">
              <a:buNone/>
              <a:defRPr sz="565"/>
            </a:lvl4pPr>
            <a:lvl5pPr marL="1028700" indent="0">
              <a:buNone/>
              <a:defRPr sz="565"/>
            </a:lvl5pPr>
            <a:lvl6pPr marL="1285875" indent="0">
              <a:buNone/>
              <a:defRPr sz="565"/>
            </a:lvl6pPr>
            <a:lvl7pPr marL="1543050" indent="0">
              <a:buNone/>
              <a:defRPr sz="565"/>
            </a:lvl7pPr>
            <a:lvl8pPr marL="1800860" indent="0">
              <a:buNone/>
              <a:defRPr sz="565"/>
            </a:lvl8pPr>
            <a:lvl9pPr marL="2058035" indent="0">
              <a:buNone/>
              <a:defRPr sz="56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2" y="342961"/>
            <a:ext cx="3124016" cy="1200362"/>
          </a:xfrm>
        </p:spPr>
        <p:txBody>
          <a:bodyPr anchor="b"/>
          <a:lstStyle>
            <a:lvl1pPr>
              <a:defRPr sz="18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7" y="342961"/>
            <a:ext cx="4629157" cy="4053603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860" indent="0">
              <a:buNone/>
              <a:defRPr sz="1125"/>
            </a:lvl8pPr>
            <a:lvl9pPr marL="2058035" indent="0">
              <a:buNone/>
              <a:defRPr sz="1125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2" y="1543322"/>
            <a:ext cx="3124016" cy="2859196"/>
          </a:xfrm>
        </p:spPr>
        <p:txBody>
          <a:bodyPr/>
          <a:lstStyle>
            <a:lvl1pPr marL="0" indent="0">
              <a:buNone/>
              <a:defRPr sz="1125"/>
            </a:lvl1pPr>
            <a:lvl2pPr marL="257175" indent="0">
              <a:buNone/>
              <a:defRPr sz="1015"/>
            </a:lvl2pPr>
            <a:lvl3pPr marL="514350" indent="0">
              <a:buNone/>
              <a:defRPr sz="900"/>
            </a:lvl3pPr>
            <a:lvl4pPr marL="771525" indent="0">
              <a:buNone/>
              <a:defRPr sz="790"/>
            </a:lvl4pPr>
            <a:lvl5pPr marL="1028700" indent="0">
              <a:buNone/>
              <a:defRPr sz="790"/>
            </a:lvl5pPr>
            <a:lvl6pPr marL="1285875" indent="0">
              <a:buNone/>
              <a:defRPr sz="790"/>
            </a:lvl6pPr>
            <a:lvl7pPr marL="1543050" indent="0">
              <a:buNone/>
              <a:defRPr sz="790"/>
            </a:lvl7pPr>
            <a:lvl8pPr marL="1800860" indent="0">
              <a:buNone/>
              <a:defRPr sz="790"/>
            </a:lvl8pPr>
            <a:lvl9pPr marL="2058035" indent="0">
              <a:buNone/>
              <a:defRPr sz="790"/>
            </a:lvl9pPr>
          </a:lstStyle>
          <a:p>
            <a:pPr lvl="0" fontAlgn="base"/>
            <a:r>
              <a:rPr lang="zh-CN" altLang="en-US" sz="112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10" y="206015"/>
            <a:ext cx="2057403" cy="4389418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1" y="206015"/>
            <a:ext cx="6052939" cy="438941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2" y="841921"/>
            <a:ext cx="6858010" cy="1791016"/>
          </a:xfrm>
        </p:spPr>
        <p:txBody>
          <a:bodyPr anchor="b"/>
          <a:lstStyle>
            <a:lvl1pPr algn="ctr">
              <a:defRPr sz="3375"/>
            </a:lvl1pPr>
          </a:lstStyle>
          <a:p>
            <a:pPr fontAlgn="base"/>
            <a:r>
              <a:rPr lang="zh-CN" altLang="en-US" sz="337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2" y="2702005"/>
            <a:ext cx="6858010" cy="1242041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5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860" indent="0" algn="ctr">
              <a:buNone/>
              <a:defRPr sz="900"/>
            </a:lvl8pPr>
            <a:lvl9pPr marL="2058035" indent="0" algn="ctr">
              <a:buNone/>
              <a:defRPr sz="900"/>
            </a:lvl9pPr>
          </a:lstStyle>
          <a:p>
            <a:pPr fontAlgn="base"/>
            <a:r>
              <a:rPr lang="zh-CN" altLang="en-US" sz="1350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530"/>
            <a:ext cx="7886712" cy="2139930"/>
          </a:xfrm>
        </p:spPr>
        <p:txBody>
          <a:bodyPr anchor="b"/>
          <a:lstStyle>
            <a:lvl1pPr>
              <a:defRPr sz="3375"/>
            </a:lvl1pPr>
          </a:lstStyle>
          <a:p>
            <a:pPr fontAlgn="base"/>
            <a:r>
              <a:rPr lang="zh-CN" altLang="en-US" sz="337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705"/>
            <a:ext cx="7886712" cy="1125339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5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86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803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z="1350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1" y="1200362"/>
            <a:ext cx="4032510" cy="3395071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303" y="1200362"/>
            <a:ext cx="4032510" cy="3395071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2" y="273892"/>
            <a:ext cx="7886712" cy="994348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2" y="1334064"/>
            <a:ext cx="3655186" cy="618043"/>
          </a:xfrm>
        </p:spPr>
        <p:txBody>
          <a:bodyPr anchor="ctr" anchorCtr="0"/>
          <a:lstStyle>
            <a:lvl1pPr marL="0" indent="0">
              <a:buNone/>
              <a:defRPr sz="1575"/>
            </a:lvl1pPr>
            <a:lvl2pPr marL="257175" indent="0">
              <a:buNone/>
              <a:defRPr sz="1350"/>
            </a:lvl2pPr>
            <a:lvl3pPr marL="514350" indent="0">
              <a:buNone/>
              <a:defRPr sz="1125"/>
            </a:lvl3pPr>
            <a:lvl4pPr marL="771525" indent="0">
              <a:buNone/>
              <a:defRPr sz="1015"/>
            </a:lvl4pPr>
            <a:lvl5pPr marL="1028700" indent="0">
              <a:buNone/>
              <a:defRPr sz="1015"/>
            </a:lvl5pPr>
            <a:lvl6pPr marL="1285875" indent="0">
              <a:buNone/>
              <a:defRPr sz="1015"/>
            </a:lvl6pPr>
            <a:lvl7pPr marL="1543050" indent="0">
              <a:buNone/>
              <a:defRPr sz="1015"/>
            </a:lvl7pPr>
            <a:lvl8pPr marL="1800860" indent="0">
              <a:buNone/>
              <a:defRPr sz="1015"/>
            </a:lvl8pPr>
            <a:lvl9pPr marL="2058035" indent="0">
              <a:buNone/>
              <a:defRPr sz="1015"/>
            </a:lvl9pPr>
          </a:lstStyle>
          <a:p>
            <a:pPr lvl="0" fontAlgn="base"/>
            <a:r>
              <a:rPr lang="zh-CN" altLang="en-US" sz="157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2" y="1999387"/>
            <a:ext cx="3655186" cy="264368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11" y="1334064"/>
            <a:ext cx="3673187" cy="618043"/>
          </a:xfrm>
        </p:spPr>
        <p:txBody>
          <a:bodyPr anchor="ctr" anchorCtr="0"/>
          <a:lstStyle>
            <a:lvl1pPr marL="0" indent="0">
              <a:buNone/>
              <a:defRPr sz="1575"/>
            </a:lvl1pPr>
            <a:lvl2pPr marL="257175" indent="0">
              <a:buNone/>
              <a:defRPr sz="1350"/>
            </a:lvl2pPr>
            <a:lvl3pPr marL="514350" indent="0">
              <a:buNone/>
              <a:defRPr sz="1125"/>
            </a:lvl3pPr>
            <a:lvl4pPr marL="771525" indent="0">
              <a:buNone/>
              <a:defRPr sz="1015"/>
            </a:lvl4pPr>
            <a:lvl5pPr marL="1028700" indent="0">
              <a:buNone/>
              <a:defRPr sz="1015"/>
            </a:lvl5pPr>
            <a:lvl6pPr marL="1285875" indent="0">
              <a:buNone/>
              <a:defRPr sz="1015"/>
            </a:lvl6pPr>
            <a:lvl7pPr marL="1543050" indent="0">
              <a:buNone/>
              <a:defRPr sz="1015"/>
            </a:lvl7pPr>
            <a:lvl8pPr marL="1800860" indent="0">
              <a:buNone/>
              <a:defRPr sz="1015"/>
            </a:lvl8pPr>
            <a:lvl9pPr marL="2058035" indent="0">
              <a:buNone/>
              <a:defRPr sz="1015"/>
            </a:lvl9pPr>
          </a:lstStyle>
          <a:p>
            <a:pPr lvl="0" fontAlgn="base"/>
            <a:r>
              <a:rPr lang="zh-CN" altLang="en-US" sz="157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11" y="1999387"/>
            <a:ext cx="3673187" cy="264368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530"/>
            <a:ext cx="7886712" cy="2139930"/>
          </a:xfrm>
        </p:spPr>
        <p:txBody>
          <a:bodyPr anchor="b"/>
          <a:lstStyle>
            <a:lvl1pPr>
              <a:defRPr sz="3375"/>
            </a:lvl1pPr>
          </a:lstStyle>
          <a:p>
            <a:pPr fontAlgn="base"/>
            <a:r>
              <a:rPr lang="zh-CN" altLang="en-US" sz="337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705"/>
            <a:ext cx="7886712" cy="1125339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5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86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803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z="1350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2" y="342961"/>
            <a:ext cx="2949182" cy="1200362"/>
          </a:xfrm>
        </p:spPr>
        <p:txBody>
          <a:bodyPr anchor="b"/>
          <a:lstStyle>
            <a:lvl1pPr>
              <a:defRPr sz="18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7" y="740699"/>
            <a:ext cx="4629157" cy="3655864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z="157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z="1350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z="112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112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2" y="1543322"/>
            <a:ext cx="2949182" cy="2859196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90"/>
            </a:lvl2pPr>
            <a:lvl3pPr marL="514350" indent="0">
              <a:buNone/>
              <a:defRPr sz="675"/>
            </a:lvl3pPr>
            <a:lvl4pPr marL="771525" indent="0">
              <a:buNone/>
              <a:defRPr sz="565"/>
            </a:lvl4pPr>
            <a:lvl5pPr marL="1028700" indent="0">
              <a:buNone/>
              <a:defRPr sz="565"/>
            </a:lvl5pPr>
            <a:lvl6pPr marL="1285875" indent="0">
              <a:buNone/>
              <a:defRPr sz="565"/>
            </a:lvl6pPr>
            <a:lvl7pPr marL="1543050" indent="0">
              <a:buNone/>
              <a:defRPr sz="565"/>
            </a:lvl7pPr>
            <a:lvl8pPr marL="1800860" indent="0">
              <a:buNone/>
              <a:defRPr sz="565"/>
            </a:lvl8pPr>
            <a:lvl9pPr marL="2058035" indent="0">
              <a:buNone/>
              <a:defRPr sz="56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2" y="342961"/>
            <a:ext cx="3124016" cy="1200362"/>
          </a:xfrm>
        </p:spPr>
        <p:txBody>
          <a:bodyPr anchor="b"/>
          <a:lstStyle>
            <a:lvl1pPr>
              <a:defRPr sz="18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7" y="342961"/>
            <a:ext cx="4629157" cy="4053603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860" indent="0">
              <a:buNone/>
              <a:defRPr sz="1125"/>
            </a:lvl8pPr>
            <a:lvl9pPr marL="2058035" indent="0">
              <a:buNone/>
              <a:defRPr sz="1125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2" y="1543322"/>
            <a:ext cx="3124016" cy="2859196"/>
          </a:xfrm>
        </p:spPr>
        <p:txBody>
          <a:bodyPr/>
          <a:lstStyle>
            <a:lvl1pPr marL="0" indent="0">
              <a:buNone/>
              <a:defRPr sz="1125"/>
            </a:lvl1pPr>
            <a:lvl2pPr marL="257175" indent="0">
              <a:buNone/>
              <a:defRPr sz="1015"/>
            </a:lvl2pPr>
            <a:lvl3pPr marL="514350" indent="0">
              <a:buNone/>
              <a:defRPr sz="900"/>
            </a:lvl3pPr>
            <a:lvl4pPr marL="771525" indent="0">
              <a:buNone/>
              <a:defRPr sz="790"/>
            </a:lvl4pPr>
            <a:lvl5pPr marL="1028700" indent="0">
              <a:buNone/>
              <a:defRPr sz="790"/>
            </a:lvl5pPr>
            <a:lvl6pPr marL="1285875" indent="0">
              <a:buNone/>
              <a:defRPr sz="790"/>
            </a:lvl6pPr>
            <a:lvl7pPr marL="1543050" indent="0">
              <a:buNone/>
              <a:defRPr sz="790"/>
            </a:lvl7pPr>
            <a:lvl8pPr marL="1800860" indent="0">
              <a:buNone/>
              <a:defRPr sz="790"/>
            </a:lvl8pPr>
            <a:lvl9pPr marL="2058035" indent="0">
              <a:buNone/>
              <a:defRPr sz="790"/>
            </a:lvl9pPr>
          </a:lstStyle>
          <a:p>
            <a:pPr lvl="0" fontAlgn="base"/>
            <a:r>
              <a:rPr lang="zh-CN" altLang="en-US" sz="112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10" y="206015"/>
            <a:ext cx="2057403" cy="4389418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1" y="206015"/>
            <a:ext cx="6052939" cy="438941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1" y="1200362"/>
            <a:ext cx="4032510" cy="3395071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303" y="1200362"/>
            <a:ext cx="4032510" cy="3395071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2" y="273892"/>
            <a:ext cx="7886712" cy="994348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2" y="1334064"/>
            <a:ext cx="3655186" cy="618043"/>
          </a:xfrm>
        </p:spPr>
        <p:txBody>
          <a:bodyPr anchor="ctr" anchorCtr="0"/>
          <a:lstStyle>
            <a:lvl1pPr marL="0" indent="0">
              <a:buNone/>
              <a:defRPr sz="1575"/>
            </a:lvl1pPr>
            <a:lvl2pPr marL="257175" indent="0">
              <a:buNone/>
              <a:defRPr sz="1350"/>
            </a:lvl2pPr>
            <a:lvl3pPr marL="514350" indent="0">
              <a:buNone/>
              <a:defRPr sz="1125"/>
            </a:lvl3pPr>
            <a:lvl4pPr marL="771525" indent="0">
              <a:buNone/>
              <a:defRPr sz="1015"/>
            </a:lvl4pPr>
            <a:lvl5pPr marL="1028700" indent="0">
              <a:buNone/>
              <a:defRPr sz="1015"/>
            </a:lvl5pPr>
            <a:lvl6pPr marL="1285875" indent="0">
              <a:buNone/>
              <a:defRPr sz="1015"/>
            </a:lvl6pPr>
            <a:lvl7pPr marL="1543050" indent="0">
              <a:buNone/>
              <a:defRPr sz="1015"/>
            </a:lvl7pPr>
            <a:lvl8pPr marL="1800860" indent="0">
              <a:buNone/>
              <a:defRPr sz="1015"/>
            </a:lvl8pPr>
            <a:lvl9pPr marL="2058035" indent="0">
              <a:buNone/>
              <a:defRPr sz="1015"/>
            </a:lvl9pPr>
          </a:lstStyle>
          <a:p>
            <a:pPr lvl="0" fontAlgn="base"/>
            <a:r>
              <a:rPr lang="zh-CN" altLang="en-US" sz="157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2" y="1999387"/>
            <a:ext cx="3655186" cy="264368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11" y="1334064"/>
            <a:ext cx="3673187" cy="618043"/>
          </a:xfrm>
        </p:spPr>
        <p:txBody>
          <a:bodyPr anchor="ctr" anchorCtr="0"/>
          <a:lstStyle>
            <a:lvl1pPr marL="0" indent="0">
              <a:buNone/>
              <a:defRPr sz="1575"/>
            </a:lvl1pPr>
            <a:lvl2pPr marL="257175" indent="0">
              <a:buNone/>
              <a:defRPr sz="1350"/>
            </a:lvl2pPr>
            <a:lvl3pPr marL="514350" indent="0">
              <a:buNone/>
              <a:defRPr sz="1125"/>
            </a:lvl3pPr>
            <a:lvl4pPr marL="771525" indent="0">
              <a:buNone/>
              <a:defRPr sz="1015"/>
            </a:lvl4pPr>
            <a:lvl5pPr marL="1028700" indent="0">
              <a:buNone/>
              <a:defRPr sz="1015"/>
            </a:lvl5pPr>
            <a:lvl6pPr marL="1285875" indent="0">
              <a:buNone/>
              <a:defRPr sz="1015"/>
            </a:lvl6pPr>
            <a:lvl7pPr marL="1543050" indent="0">
              <a:buNone/>
              <a:defRPr sz="1015"/>
            </a:lvl7pPr>
            <a:lvl8pPr marL="1800860" indent="0">
              <a:buNone/>
              <a:defRPr sz="1015"/>
            </a:lvl8pPr>
            <a:lvl9pPr marL="2058035" indent="0">
              <a:buNone/>
              <a:defRPr sz="1015"/>
            </a:lvl9pPr>
          </a:lstStyle>
          <a:p>
            <a:pPr lvl="0" fontAlgn="base"/>
            <a:r>
              <a:rPr lang="zh-CN" altLang="en-US" sz="157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11" y="1999387"/>
            <a:ext cx="3673187" cy="264368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2" y="342961"/>
            <a:ext cx="2949182" cy="1200362"/>
          </a:xfrm>
        </p:spPr>
        <p:txBody>
          <a:bodyPr anchor="b"/>
          <a:lstStyle>
            <a:lvl1pPr>
              <a:defRPr sz="18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7" y="740699"/>
            <a:ext cx="4629157" cy="3655864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z="157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z="1350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z="112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112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2" y="1543322"/>
            <a:ext cx="2949182" cy="2859196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90"/>
            </a:lvl2pPr>
            <a:lvl3pPr marL="514350" indent="0">
              <a:buNone/>
              <a:defRPr sz="675"/>
            </a:lvl3pPr>
            <a:lvl4pPr marL="771525" indent="0">
              <a:buNone/>
              <a:defRPr sz="565"/>
            </a:lvl4pPr>
            <a:lvl5pPr marL="1028700" indent="0">
              <a:buNone/>
              <a:defRPr sz="565"/>
            </a:lvl5pPr>
            <a:lvl6pPr marL="1285875" indent="0">
              <a:buNone/>
              <a:defRPr sz="565"/>
            </a:lvl6pPr>
            <a:lvl7pPr marL="1543050" indent="0">
              <a:buNone/>
              <a:defRPr sz="565"/>
            </a:lvl7pPr>
            <a:lvl8pPr marL="1800860" indent="0">
              <a:buNone/>
              <a:defRPr sz="565"/>
            </a:lvl8pPr>
            <a:lvl9pPr marL="2058035" indent="0">
              <a:buNone/>
              <a:defRPr sz="56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2" y="342961"/>
            <a:ext cx="3124016" cy="1200362"/>
          </a:xfrm>
        </p:spPr>
        <p:txBody>
          <a:bodyPr anchor="b"/>
          <a:lstStyle>
            <a:lvl1pPr>
              <a:defRPr sz="18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7" y="342961"/>
            <a:ext cx="4629157" cy="4053603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860" indent="0">
              <a:buNone/>
              <a:defRPr sz="1125"/>
            </a:lvl8pPr>
            <a:lvl9pPr marL="2058035" indent="0">
              <a:buNone/>
              <a:defRPr sz="1125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2" y="1543322"/>
            <a:ext cx="3124016" cy="2859196"/>
          </a:xfrm>
        </p:spPr>
        <p:txBody>
          <a:bodyPr/>
          <a:lstStyle>
            <a:lvl1pPr marL="0" indent="0">
              <a:buNone/>
              <a:defRPr sz="1125"/>
            </a:lvl1pPr>
            <a:lvl2pPr marL="257175" indent="0">
              <a:buNone/>
              <a:defRPr sz="1015"/>
            </a:lvl2pPr>
            <a:lvl3pPr marL="514350" indent="0">
              <a:buNone/>
              <a:defRPr sz="900"/>
            </a:lvl3pPr>
            <a:lvl4pPr marL="771525" indent="0">
              <a:buNone/>
              <a:defRPr sz="790"/>
            </a:lvl4pPr>
            <a:lvl5pPr marL="1028700" indent="0">
              <a:buNone/>
              <a:defRPr sz="790"/>
            </a:lvl5pPr>
            <a:lvl6pPr marL="1285875" indent="0">
              <a:buNone/>
              <a:defRPr sz="790"/>
            </a:lvl6pPr>
            <a:lvl7pPr marL="1543050" indent="0">
              <a:buNone/>
              <a:defRPr sz="790"/>
            </a:lvl7pPr>
            <a:lvl8pPr marL="1800860" indent="0">
              <a:buNone/>
              <a:defRPr sz="790"/>
            </a:lvl8pPr>
            <a:lvl9pPr marL="2058035" indent="0">
              <a:buNone/>
              <a:defRPr sz="790"/>
            </a:lvl9pPr>
          </a:lstStyle>
          <a:p>
            <a:pPr lvl="0" fontAlgn="base"/>
            <a:r>
              <a:rPr lang="zh-CN" altLang="en-US" sz="112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  <a:cs typeface="+mn-ea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1026"/>
          <p:cNvSpPr>
            <a:spLocks noGrp="1"/>
          </p:cNvSpPr>
          <p:nvPr>
            <p:ph type="body"/>
          </p:nvPr>
        </p:nvSpPr>
        <p:spPr>
          <a:xfrm>
            <a:off x="457200" y="1200150"/>
            <a:ext cx="8229600" cy="33956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257175"/>
            <a:r>
              <a:rPr lang="zh-CN" altLang="en-US"/>
              <a:t>单击此处编辑母版文本样式</a:t>
            </a:r>
          </a:p>
          <a:p>
            <a:pPr lvl="1" indent="-214630"/>
            <a:r>
              <a:rPr lang="zh-CN" altLang="en-US"/>
              <a:t>第二级</a:t>
            </a:r>
          </a:p>
          <a:p>
            <a:pPr lvl="2" indent="-171450"/>
            <a:r>
              <a:rPr lang="zh-CN" altLang="en-US"/>
              <a:t>第三级</a:t>
            </a:r>
          </a:p>
          <a:p>
            <a:pPr lvl="3" indent="-171450"/>
            <a:r>
              <a:rPr lang="zh-CN" altLang="en-US"/>
              <a:t>第四级</a:t>
            </a:r>
          </a:p>
          <a:p>
            <a:pPr lvl="4" indent="-171450"/>
            <a:r>
              <a:rPr lang="zh-CN" altLang="en-US"/>
              <a:t>第五级</a:t>
            </a:r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4684713"/>
            <a:ext cx="2133600" cy="357188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>
              <a:defRPr sz="1050">
                <a:ea typeface="Calibri" panose="020F0502020204030204" charset="0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4684713"/>
            <a:ext cx="2895600" cy="357188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ctr">
              <a:defRPr sz="1050">
                <a:ea typeface="Calibri" panose="020F0502020204030204" charset="0"/>
              </a:defRPr>
            </a:lvl1pPr>
          </a:lstStyle>
          <a:p>
            <a:pPr lvl="0" fontAlgn="base"/>
            <a:endParaRPr lang="zh-CN" strike="noStrike" noProof="1"/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4684713"/>
            <a:ext cx="2133600" cy="357188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r">
              <a:defRPr sz="1050"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6858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None/>
        <a:defRPr sz="3300" b="0" i="0" u="none" kern="1200" baseline="0">
          <a:solidFill>
            <a:schemeClr val="tx2"/>
          </a:solidFill>
          <a:latin typeface="+mj-lt"/>
          <a:ea typeface="Calibri" panose="020F0502020204030204" charset="0"/>
          <a:cs typeface="+mj-cs"/>
        </a:defRPr>
      </a:lvl1pPr>
    </p:titleStyle>
    <p:bodyStyle>
      <a:lvl1pPr marL="257175" lvl="0" indent="-256540" algn="l" defTabSz="685800" eaLnBrk="1" fontAlgn="base" latinLnBrk="0" hangingPunct="1">
        <a:spcBef>
          <a:spcPct val="15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Calibri" panose="020F0502020204030204" charset="0"/>
          <a:cs typeface="+mn-cs"/>
        </a:defRPr>
      </a:lvl1pPr>
      <a:lvl2pPr marL="557530" lvl="1" indent="-213995" algn="l" defTabSz="685800" eaLnBrk="1" fontAlgn="base" latinLnBrk="0" hangingPunct="1">
        <a:spcBef>
          <a:spcPct val="15000"/>
        </a:spcBef>
        <a:spcAft>
          <a:spcPct val="0"/>
        </a:spcAft>
        <a:buChar char="–"/>
        <a:defRPr sz="2100" b="0" i="0" u="none" kern="1200" baseline="0">
          <a:solidFill>
            <a:schemeClr val="tx1"/>
          </a:solidFill>
          <a:latin typeface="+mn-lt"/>
          <a:ea typeface="Calibri" panose="020F0502020204030204" charset="0"/>
          <a:cs typeface="+mn-cs"/>
        </a:defRPr>
      </a:lvl2pPr>
      <a:lvl3pPr marL="857250" lvl="2" indent="-170815" algn="l" defTabSz="685800" eaLnBrk="1" fontAlgn="base" latinLnBrk="0" hangingPunct="1">
        <a:spcBef>
          <a:spcPct val="15000"/>
        </a:spcBef>
        <a:spcAft>
          <a:spcPct val="0"/>
        </a:spcAft>
        <a:buChar char="•"/>
        <a:defRPr sz="1800" b="0" i="0" u="none" kern="1200" baseline="0">
          <a:solidFill>
            <a:schemeClr val="tx1"/>
          </a:solidFill>
          <a:latin typeface="+mn-lt"/>
          <a:ea typeface="Calibri" panose="020F0502020204030204" charset="0"/>
          <a:cs typeface="+mn-cs"/>
        </a:defRPr>
      </a:lvl3pPr>
      <a:lvl4pPr marL="1200150" lvl="3" indent="-170815" algn="l" defTabSz="685800" eaLnBrk="1" fontAlgn="base" latinLnBrk="0" hangingPunct="1">
        <a:spcBef>
          <a:spcPct val="15000"/>
        </a:spcBef>
        <a:spcAft>
          <a:spcPct val="0"/>
        </a:spcAft>
        <a:buChar char="–"/>
        <a:defRPr sz="1500" b="0" i="0" u="none" kern="1200" baseline="0">
          <a:solidFill>
            <a:schemeClr val="tx1"/>
          </a:solidFill>
          <a:latin typeface="+mn-lt"/>
          <a:ea typeface="Calibri" panose="020F0502020204030204" charset="0"/>
          <a:cs typeface="+mn-cs"/>
        </a:defRPr>
      </a:lvl4pPr>
      <a:lvl5pPr marL="1543050" lvl="4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Calibri" panose="020F0502020204030204" charset="0"/>
          <a:cs typeface="+mn-cs"/>
        </a:defRPr>
      </a:lvl5pPr>
      <a:lvl6pPr marL="1886585" lvl="5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229485" lvl="6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72385" lvl="7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15285" lvl="8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685800" eaLnBrk="1" fontAlgn="base" latinLnBrk="0" hangingPunct="1"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42900" lvl="1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685800" lvl="2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028700" lvl="3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371600" lvl="4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14500" lvl="5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058035" lvl="6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935" lvl="7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3835" lvl="8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 1025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1026"/>
          <p:cNvSpPr>
            <a:spLocks noGrp="1"/>
          </p:cNvSpPr>
          <p:nvPr>
            <p:ph type="body"/>
          </p:nvPr>
        </p:nvSpPr>
        <p:spPr>
          <a:xfrm>
            <a:off x="457200" y="1200150"/>
            <a:ext cx="8229600" cy="33956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257175"/>
            <a:r>
              <a:rPr lang="zh-CN" altLang="en-US"/>
              <a:t>单击此处编辑母版文本样式</a:t>
            </a:r>
          </a:p>
          <a:p>
            <a:pPr lvl="1" indent="-214630"/>
            <a:r>
              <a:rPr lang="zh-CN" altLang="en-US"/>
              <a:t>第二级</a:t>
            </a:r>
          </a:p>
          <a:p>
            <a:pPr lvl="2" indent="-171450"/>
            <a:r>
              <a:rPr lang="zh-CN" altLang="en-US"/>
              <a:t>第三级</a:t>
            </a:r>
          </a:p>
          <a:p>
            <a:pPr lvl="3" indent="-171450"/>
            <a:r>
              <a:rPr lang="zh-CN" altLang="en-US"/>
              <a:t>第四级</a:t>
            </a:r>
          </a:p>
          <a:p>
            <a:pPr lvl="4" indent="-171450"/>
            <a:r>
              <a:rPr lang="zh-CN" altLang="en-US"/>
              <a:t>第五级</a:t>
            </a:r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4684713"/>
            <a:ext cx="2133600" cy="357188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>
              <a:defRPr sz="1050">
                <a:ea typeface="Calibri" panose="020F0502020204030204" charset="0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4684713"/>
            <a:ext cx="2895600" cy="357188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ctr">
              <a:defRPr sz="1050">
                <a:ea typeface="Calibri" panose="020F0502020204030204" charset="0"/>
              </a:defRPr>
            </a:lvl1pPr>
          </a:lstStyle>
          <a:p>
            <a:pPr lvl="0" fontAlgn="base"/>
            <a:endParaRPr lang="zh-CN" strike="noStrike" noProof="1"/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4684713"/>
            <a:ext cx="2133600" cy="357188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r">
              <a:defRPr sz="1050"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marL="0" lvl="0" indent="0" algn="ctr" defTabSz="6858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None/>
        <a:defRPr sz="3300" b="0" i="0" u="none" kern="1200" baseline="0">
          <a:solidFill>
            <a:schemeClr val="tx2"/>
          </a:solidFill>
          <a:latin typeface="+mj-lt"/>
          <a:ea typeface="Calibri" panose="020F0502020204030204" charset="0"/>
          <a:cs typeface="+mj-cs"/>
        </a:defRPr>
      </a:lvl1pPr>
    </p:titleStyle>
    <p:bodyStyle>
      <a:lvl1pPr marL="257175" lvl="0" indent="-256540" algn="l" defTabSz="685800" eaLnBrk="1" fontAlgn="base" latinLnBrk="0" hangingPunct="1">
        <a:spcBef>
          <a:spcPct val="15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Calibri" panose="020F0502020204030204" charset="0"/>
          <a:cs typeface="+mn-cs"/>
        </a:defRPr>
      </a:lvl1pPr>
      <a:lvl2pPr marL="557530" lvl="1" indent="-213995" algn="l" defTabSz="685800" eaLnBrk="1" fontAlgn="base" latinLnBrk="0" hangingPunct="1">
        <a:spcBef>
          <a:spcPct val="15000"/>
        </a:spcBef>
        <a:spcAft>
          <a:spcPct val="0"/>
        </a:spcAft>
        <a:buChar char="–"/>
        <a:defRPr sz="2100" b="0" i="0" u="none" kern="1200" baseline="0">
          <a:solidFill>
            <a:schemeClr val="tx1"/>
          </a:solidFill>
          <a:latin typeface="+mn-lt"/>
          <a:ea typeface="Calibri" panose="020F0502020204030204" charset="0"/>
          <a:cs typeface="+mn-cs"/>
        </a:defRPr>
      </a:lvl2pPr>
      <a:lvl3pPr marL="857250" lvl="2" indent="-170815" algn="l" defTabSz="685800" eaLnBrk="1" fontAlgn="base" latinLnBrk="0" hangingPunct="1">
        <a:spcBef>
          <a:spcPct val="15000"/>
        </a:spcBef>
        <a:spcAft>
          <a:spcPct val="0"/>
        </a:spcAft>
        <a:buChar char="•"/>
        <a:defRPr sz="1800" b="0" i="0" u="none" kern="1200" baseline="0">
          <a:solidFill>
            <a:schemeClr val="tx1"/>
          </a:solidFill>
          <a:latin typeface="+mn-lt"/>
          <a:ea typeface="Calibri" panose="020F0502020204030204" charset="0"/>
          <a:cs typeface="+mn-cs"/>
        </a:defRPr>
      </a:lvl3pPr>
      <a:lvl4pPr marL="1200150" lvl="3" indent="-170815" algn="l" defTabSz="685800" eaLnBrk="1" fontAlgn="base" latinLnBrk="0" hangingPunct="1">
        <a:spcBef>
          <a:spcPct val="15000"/>
        </a:spcBef>
        <a:spcAft>
          <a:spcPct val="0"/>
        </a:spcAft>
        <a:buChar char="–"/>
        <a:defRPr sz="1500" b="0" i="0" u="none" kern="1200" baseline="0">
          <a:solidFill>
            <a:schemeClr val="tx1"/>
          </a:solidFill>
          <a:latin typeface="+mn-lt"/>
          <a:ea typeface="Calibri" panose="020F0502020204030204" charset="0"/>
          <a:cs typeface="+mn-cs"/>
        </a:defRPr>
      </a:lvl4pPr>
      <a:lvl5pPr marL="1543050" lvl="4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Calibri" panose="020F0502020204030204" charset="0"/>
          <a:cs typeface="+mn-cs"/>
        </a:defRPr>
      </a:lvl5pPr>
      <a:lvl6pPr marL="1886585" lvl="5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229485" lvl="6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72385" lvl="7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15285" lvl="8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685800" eaLnBrk="1" fontAlgn="base" latinLnBrk="0" hangingPunct="1"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42900" lvl="1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685800" lvl="2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028700" lvl="3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371600" lvl="4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14500" lvl="5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058035" lvl="6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935" lvl="7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3835" lvl="8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025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4099" name="文本占位符 1026"/>
          <p:cNvSpPr>
            <a:spLocks noGrp="1"/>
          </p:cNvSpPr>
          <p:nvPr>
            <p:ph type="body"/>
          </p:nvPr>
        </p:nvSpPr>
        <p:spPr>
          <a:xfrm>
            <a:off x="457200" y="1200150"/>
            <a:ext cx="8229600" cy="33956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257175"/>
            <a:r>
              <a:rPr lang="zh-CN" altLang="en-US"/>
              <a:t>单击此处编辑母版文本样式</a:t>
            </a:r>
          </a:p>
          <a:p>
            <a:pPr lvl="1" indent="-214630"/>
            <a:r>
              <a:rPr lang="zh-CN" altLang="en-US"/>
              <a:t>第二级</a:t>
            </a:r>
          </a:p>
          <a:p>
            <a:pPr lvl="2" indent="-171450"/>
            <a:r>
              <a:rPr lang="zh-CN" altLang="en-US"/>
              <a:t>第三级</a:t>
            </a:r>
          </a:p>
          <a:p>
            <a:pPr lvl="3" indent="-171450"/>
            <a:r>
              <a:rPr lang="zh-CN" altLang="en-US"/>
              <a:t>第四级</a:t>
            </a:r>
          </a:p>
          <a:p>
            <a:pPr lvl="4" indent="-171450"/>
            <a:r>
              <a:rPr lang="zh-CN" altLang="en-US"/>
              <a:t>第五级</a:t>
            </a:r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4684713"/>
            <a:ext cx="2133600" cy="357188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>
              <a:defRPr sz="1050">
                <a:ea typeface="Calibri" panose="020F0502020204030204" charset="0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4684713"/>
            <a:ext cx="2895600" cy="357188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ctr">
              <a:defRPr sz="1050">
                <a:ea typeface="Calibri" panose="020F0502020204030204" charset="0"/>
              </a:defRPr>
            </a:lvl1pPr>
          </a:lstStyle>
          <a:p>
            <a:pPr lvl="0" fontAlgn="base"/>
            <a:endParaRPr lang="zh-CN" strike="noStrike" noProof="1"/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4684713"/>
            <a:ext cx="2133600" cy="357188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r">
              <a:defRPr sz="1050"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marL="0" lvl="0" indent="0" algn="ctr" defTabSz="6858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None/>
        <a:defRPr sz="3300" b="0" i="0" u="none" kern="1200" baseline="0">
          <a:solidFill>
            <a:schemeClr val="tx2"/>
          </a:solidFill>
          <a:latin typeface="+mj-lt"/>
          <a:ea typeface="Calibri" panose="020F0502020204030204" charset="0"/>
          <a:cs typeface="+mj-cs"/>
        </a:defRPr>
      </a:lvl1pPr>
    </p:titleStyle>
    <p:bodyStyle>
      <a:lvl1pPr marL="257175" lvl="0" indent="-256540" algn="l" defTabSz="685800" eaLnBrk="1" fontAlgn="base" latinLnBrk="0" hangingPunct="1">
        <a:spcBef>
          <a:spcPct val="15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Calibri" panose="020F0502020204030204" charset="0"/>
          <a:cs typeface="+mn-cs"/>
        </a:defRPr>
      </a:lvl1pPr>
      <a:lvl2pPr marL="557530" lvl="1" indent="-213995" algn="l" defTabSz="685800" eaLnBrk="1" fontAlgn="base" latinLnBrk="0" hangingPunct="1">
        <a:spcBef>
          <a:spcPct val="15000"/>
        </a:spcBef>
        <a:spcAft>
          <a:spcPct val="0"/>
        </a:spcAft>
        <a:buChar char="–"/>
        <a:defRPr sz="2100" b="0" i="0" u="none" kern="1200" baseline="0">
          <a:solidFill>
            <a:schemeClr val="tx1"/>
          </a:solidFill>
          <a:latin typeface="+mn-lt"/>
          <a:ea typeface="Calibri" panose="020F0502020204030204" charset="0"/>
          <a:cs typeface="+mn-cs"/>
        </a:defRPr>
      </a:lvl2pPr>
      <a:lvl3pPr marL="857250" lvl="2" indent="-170815" algn="l" defTabSz="685800" eaLnBrk="1" fontAlgn="base" latinLnBrk="0" hangingPunct="1">
        <a:spcBef>
          <a:spcPct val="15000"/>
        </a:spcBef>
        <a:spcAft>
          <a:spcPct val="0"/>
        </a:spcAft>
        <a:buChar char="•"/>
        <a:defRPr sz="1800" b="0" i="0" u="none" kern="1200" baseline="0">
          <a:solidFill>
            <a:schemeClr val="tx1"/>
          </a:solidFill>
          <a:latin typeface="+mn-lt"/>
          <a:ea typeface="Calibri" panose="020F0502020204030204" charset="0"/>
          <a:cs typeface="+mn-cs"/>
        </a:defRPr>
      </a:lvl3pPr>
      <a:lvl4pPr marL="1200150" lvl="3" indent="-170815" algn="l" defTabSz="685800" eaLnBrk="1" fontAlgn="base" latinLnBrk="0" hangingPunct="1">
        <a:spcBef>
          <a:spcPct val="15000"/>
        </a:spcBef>
        <a:spcAft>
          <a:spcPct val="0"/>
        </a:spcAft>
        <a:buChar char="–"/>
        <a:defRPr sz="1500" b="0" i="0" u="none" kern="1200" baseline="0">
          <a:solidFill>
            <a:schemeClr val="tx1"/>
          </a:solidFill>
          <a:latin typeface="+mn-lt"/>
          <a:ea typeface="Calibri" panose="020F0502020204030204" charset="0"/>
          <a:cs typeface="+mn-cs"/>
        </a:defRPr>
      </a:lvl4pPr>
      <a:lvl5pPr marL="1543050" lvl="4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Calibri" panose="020F0502020204030204" charset="0"/>
          <a:cs typeface="+mn-cs"/>
        </a:defRPr>
      </a:lvl5pPr>
      <a:lvl6pPr marL="1886585" lvl="5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229485" lvl="6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72385" lvl="7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15285" lvl="8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685800" eaLnBrk="1" fontAlgn="base" latinLnBrk="0" hangingPunct="1"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42900" lvl="1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685800" lvl="2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028700" lvl="3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371600" lvl="4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14500" lvl="5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058035" lvl="6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935" lvl="7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3835" lvl="8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2"/>
          <p:cNvSpPr txBox="1"/>
          <p:nvPr/>
        </p:nvSpPr>
        <p:spPr>
          <a:xfrm>
            <a:off x="901700" y="1731645"/>
            <a:ext cx="7348538" cy="954107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anchor="t">
            <a:spAutoFit/>
          </a:bodyPr>
          <a:lstStyle/>
          <a:p>
            <a:pPr algn="ctr"/>
            <a:r>
              <a:rPr lang="en-US" altLang="zh-CN" sz="2800" b="1" noProof="1">
                <a:solidFill>
                  <a:srgbClr val="FF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charset="0"/>
                <a:ea typeface="Calibri" panose="020F0502020204030204" charset="0"/>
                <a:sym typeface="+mn-ea"/>
              </a:rPr>
              <a:t>Leveraging Machine Learning for Credit Card Fraud Detection</a:t>
            </a:r>
          </a:p>
        </p:txBody>
      </p:sp>
      <p:sp>
        <p:nvSpPr>
          <p:cNvPr id="8196" name="文本框 6"/>
          <p:cNvSpPr txBox="1"/>
          <p:nvPr/>
        </p:nvSpPr>
        <p:spPr>
          <a:xfrm>
            <a:off x="6285230" y="4473575"/>
            <a:ext cx="27876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r"/>
            <a:r>
              <a:rPr lang="en-US" altLang="zh-CN" sz="1200" b="1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</a:rPr>
              <a:t>Made by Avengers Team</a:t>
            </a:r>
          </a:p>
          <a:p>
            <a:pPr algn="r"/>
            <a:r>
              <a:rPr lang="en-US" altLang="zh-CN" sz="1200" b="1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</a:rPr>
              <a:t>08-2023</a:t>
            </a:r>
          </a:p>
        </p:txBody>
      </p:sp>
      <p:pic>
        <p:nvPicPr>
          <p:cNvPr id="150" name="Google Shape;150;p19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43180" y="0"/>
            <a:ext cx="1165860" cy="60198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BE6A47D-B8A9-4071-8F83-CD8BD085AD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9996" y="86653"/>
            <a:ext cx="1039198" cy="95410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78D3C70-C1DB-419B-901E-ABE81A50FDA2}"/>
              </a:ext>
            </a:extLst>
          </p:cNvPr>
          <p:cNvSpPr/>
          <p:nvPr/>
        </p:nvSpPr>
        <p:spPr>
          <a:xfrm>
            <a:off x="2286001" y="3209545"/>
            <a:ext cx="4261104" cy="1724406"/>
          </a:xfrm>
          <a:prstGeom prst="round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Nguyễn</a:t>
            </a:r>
            <a:r>
              <a:rPr lang="en-US" sz="1600" dirty="0"/>
              <a:t> </a:t>
            </a:r>
            <a:r>
              <a:rPr lang="en-US" sz="1600" dirty="0" err="1"/>
              <a:t>Thị</a:t>
            </a:r>
            <a:r>
              <a:rPr lang="en-US" sz="1600" dirty="0"/>
              <a:t> Dung – Team Leader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Nguyễn</a:t>
            </a:r>
            <a:r>
              <a:rPr lang="en-US" sz="1600" dirty="0"/>
              <a:t> </a:t>
            </a:r>
            <a:r>
              <a:rPr lang="en-US" sz="1600" dirty="0" err="1"/>
              <a:t>Quốc</a:t>
            </a:r>
            <a:r>
              <a:rPr lang="en-US" sz="1600" dirty="0"/>
              <a:t> Anh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Trần</a:t>
            </a:r>
            <a:r>
              <a:rPr lang="en-US" sz="1600" dirty="0"/>
              <a:t> </a:t>
            </a:r>
            <a:r>
              <a:rPr lang="en-US" sz="1600" dirty="0" err="1"/>
              <a:t>Trương</a:t>
            </a:r>
            <a:r>
              <a:rPr lang="en-US" sz="1600" dirty="0"/>
              <a:t> Minh </a:t>
            </a:r>
            <a:r>
              <a:rPr lang="en-US" sz="1600" dirty="0" err="1"/>
              <a:t>Thắng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Nguyễn</a:t>
            </a:r>
            <a:r>
              <a:rPr lang="en-US" sz="1600" dirty="0"/>
              <a:t> </a:t>
            </a:r>
            <a:r>
              <a:rPr lang="en-US" sz="1600" dirty="0" err="1"/>
              <a:t>Quốc</a:t>
            </a:r>
            <a:r>
              <a:rPr lang="en-US" sz="1600" dirty="0"/>
              <a:t> </a:t>
            </a:r>
            <a:r>
              <a:rPr lang="en-US" sz="1600" dirty="0" err="1"/>
              <a:t>Bảo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Lê </a:t>
            </a:r>
            <a:r>
              <a:rPr lang="en-US" sz="1600" dirty="0" err="1"/>
              <a:t>Thảo</a:t>
            </a:r>
            <a:r>
              <a:rPr lang="en-US" sz="1600" dirty="0"/>
              <a:t> </a:t>
            </a:r>
            <a:r>
              <a:rPr lang="en-US" sz="1600" dirty="0" err="1"/>
              <a:t>Vy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Dương</a:t>
            </a:r>
            <a:r>
              <a:rPr lang="en-US" sz="1600" dirty="0"/>
              <a:t> Gia </a:t>
            </a:r>
            <a:r>
              <a:rPr lang="en-US" sz="1600" dirty="0" err="1"/>
              <a:t>Thành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926A094-8423-4900-87C9-0FC0351710B8}"/>
              </a:ext>
            </a:extLst>
          </p:cNvPr>
          <p:cNvSpPr/>
          <p:nvPr/>
        </p:nvSpPr>
        <p:spPr>
          <a:xfrm>
            <a:off x="3197225" y="1588690"/>
            <a:ext cx="5441950" cy="2093119"/>
          </a:xfrm>
          <a:prstGeom prst="round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650" name="组合 120"/>
          <p:cNvGrpSpPr/>
          <p:nvPr/>
        </p:nvGrpSpPr>
        <p:grpSpPr>
          <a:xfrm>
            <a:off x="598488" y="528638"/>
            <a:ext cx="347662" cy="347662"/>
            <a:chOff x="0" y="0"/>
            <a:chExt cx="1368425" cy="1368425"/>
          </a:xfrm>
        </p:grpSpPr>
        <p:sp>
          <p:nvSpPr>
            <p:cNvPr id="7" name="Freeform 66"/>
            <p:cNvSpPr/>
            <p:nvPr/>
          </p:nvSpPr>
          <p:spPr>
            <a:xfrm flipH="1">
              <a:off x="0" y="0"/>
              <a:ext cx="1368425" cy="1368425"/>
            </a:xfrm>
            <a:custGeom>
              <a:avLst/>
              <a:gdLst/>
              <a:ahLst/>
              <a:cxnLst>
                <a:cxn ang="0">
                  <a:pos x="1368425" y="1264756"/>
                </a:cxn>
                <a:cxn ang="0">
                  <a:pos x="1264756" y="1368425"/>
                </a:cxn>
                <a:cxn ang="0">
                  <a:pos x="103669" y="1368425"/>
                </a:cxn>
                <a:cxn ang="0">
                  <a:pos x="0" y="1264756"/>
                </a:cxn>
                <a:cxn ang="0">
                  <a:pos x="0" y="103669"/>
                </a:cxn>
                <a:cxn ang="0">
                  <a:pos x="103669" y="0"/>
                </a:cxn>
                <a:cxn ang="0">
                  <a:pos x="1264756" y="0"/>
                </a:cxn>
                <a:cxn ang="0">
                  <a:pos x="1368425" y="103669"/>
                </a:cxn>
                <a:cxn ang="0">
                  <a:pos x="1368425" y="1264756"/>
                </a:cxn>
              </a:cxnLst>
              <a:rect l="0" t="0" r="0" b="0"/>
              <a:pathLst>
                <a:path w="528" h="528">
                  <a:moveTo>
                    <a:pt x="528" y="488"/>
                  </a:moveTo>
                  <a:cubicBezTo>
                    <a:pt x="528" y="510"/>
                    <a:pt x="510" y="528"/>
                    <a:pt x="488" y="528"/>
                  </a:cubicBezTo>
                  <a:cubicBezTo>
                    <a:pt x="40" y="528"/>
                    <a:pt x="40" y="528"/>
                    <a:pt x="40" y="528"/>
                  </a:cubicBezTo>
                  <a:cubicBezTo>
                    <a:pt x="18" y="528"/>
                    <a:pt x="0" y="510"/>
                    <a:pt x="0" y="48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510" y="0"/>
                    <a:pt x="528" y="18"/>
                    <a:pt x="528" y="40"/>
                  </a:cubicBezTo>
                  <a:cubicBezTo>
                    <a:pt x="528" y="488"/>
                    <a:pt x="528" y="488"/>
                    <a:pt x="528" y="488"/>
                  </a:cubicBezTo>
                </a:path>
              </a:pathLst>
            </a:custGeom>
            <a:solidFill>
              <a:srgbClr val="FF9900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8" name="Freeform 67"/>
            <p:cNvSpPr/>
            <p:nvPr/>
          </p:nvSpPr>
          <p:spPr>
            <a:xfrm flipH="1">
              <a:off x="352425" y="290512"/>
              <a:ext cx="1016000" cy="1077913"/>
            </a:xfrm>
            <a:custGeom>
              <a:avLst/>
              <a:gdLst/>
              <a:ahLst/>
              <a:cxnLst>
                <a:cxn ang="0">
                  <a:pos x="756816" y="0"/>
                </a:cxn>
                <a:cxn ang="0">
                  <a:pos x="590939" y="165833"/>
                </a:cxn>
                <a:cxn ang="0">
                  <a:pos x="458755" y="12956"/>
                </a:cxn>
                <a:cxn ang="0">
                  <a:pos x="0" y="471587"/>
                </a:cxn>
                <a:cxn ang="0">
                  <a:pos x="0" y="974268"/>
                </a:cxn>
                <a:cxn ang="0">
                  <a:pos x="103673" y="1077913"/>
                </a:cxn>
                <a:cxn ang="0">
                  <a:pos x="588347" y="1077913"/>
                </a:cxn>
                <a:cxn ang="0">
                  <a:pos x="1016000" y="650375"/>
                </a:cxn>
                <a:cxn ang="0">
                  <a:pos x="987490" y="619282"/>
                </a:cxn>
                <a:cxn ang="0">
                  <a:pos x="990082" y="616691"/>
                </a:cxn>
                <a:cxn ang="0">
                  <a:pos x="990082" y="432720"/>
                </a:cxn>
                <a:cxn ang="0">
                  <a:pos x="922694" y="290207"/>
                </a:cxn>
                <a:cxn ang="0">
                  <a:pos x="803469" y="409400"/>
                </a:cxn>
                <a:cxn ang="0">
                  <a:pos x="774959" y="375715"/>
                </a:cxn>
                <a:cxn ang="0">
                  <a:pos x="901959" y="248749"/>
                </a:cxn>
                <a:cxn ang="0">
                  <a:pos x="868265" y="191744"/>
                </a:cxn>
                <a:cxn ang="0">
                  <a:pos x="852714" y="194335"/>
                </a:cxn>
                <a:cxn ang="0">
                  <a:pos x="901959" y="145104"/>
                </a:cxn>
                <a:cxn ang="0">
                  <a:pos x="839755" y="121783"/>
                </a:cxn>
                <a:cxn ang="0">
                  <a:pos x="756816" y="0"/>
                </a:cxn>
              </a:cxnLst>
              <a:rect l="0" t="0" r="0" b="0"/>
              <a:pathLst>
                <a:path w="392" h="416">
                  <a:moveTo>
                    <a:pt x="292" y="0"/>
                  </a:moveTo>
                  <a:cubicBezTo>
                    <a:pt x="228" y="64"/>
                    <a:pt x="228" y="64"/>
                    <a:pt x="228" y="64"/>
                  </a:cubicBezTo>
                  <a:cubicBezTo>
                    <a:pt x="177" y="5"/>
                    <a:pt x="177" y="5"/>
                    <a:pt x="177" y="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376"/>
                    <a:pt x="0" y="376"/>
                    <a:pt x="0" y="376"/>
                  </a:cubicBezTo>
                  <a:cubicBezTo>
                    <a:pt x="0" y="398"/>
                    <a:pt x="18" y="416"/>
                    <a:pt x="40" y="416"/>
                  </a:cubicBezTo>
                  <a:cubicBezTo>
                    <a:pt x="227" y="416"/>
                    <a:pt x="227" y="416"/>
                    <a:pt x="227" y="416"/>
                  </a:cubicBezTo>
                  <a:cubicBezTo>
                    <a:pt x="392" y="251"/>
                    <a:pt x="392" y="251"/>
                    <a:pt x="392" y="251"/>
                  </a:cubicBezTo>
                  <a:cubicBezTo>
                    <a:pt x="381" y="239"/>
                    <a:pt x="381" y="239"/>
                    <a:pt x="381" y="239"/>
                  </a:cubicBezTo>
                  <a:cubicBezTo>
                    <a:pt x="382" y="238"/>
                    <a:pt x="382" y="238"/>
                    <a:pt x="382" y="238"/>
                  </a:cubicBezTo>
                  <a:cubicBezTo>
                    <a:pt x="382" y="167"/>
                    <a:pt x="382" y="167"/>
                    <a:pt x="382" y="167"/>
                  </a:cubicBezTo>
                  <a:cubicBezTo>
                    <a:pt x="356" y="112"/>
                    <a:pt x="356" y="112"/>
                    <a:pt x="356" y="112"/>
                  </a:cubicBezTo>
                  <a:cubicBezTo>
                    <a:pt x="310" y="158"/>
                    <a:pt x="310" y="158"/>
                    <a:pt x="310" y="158"/>
                  </a:cubicBezTo>
                  <a:cubicBezTo>
                    <a:pt x="299" y="145"/>
                    <a:pt x="299" y="145"/>
                    <a:pt x="299" y="145"/>
                  </a:cubicBezTo>
                  <a:cubicBezTo>
                    <a:pt x="348" y="96"/>
                    <a:pt x="348" y="96"/>
                    <a:pt x="348" y="96"/>
                  </a:cubicBezTo>
                  <a:cubicBezTo>
                    <a:pt x="335" y="74"/>
                    <a:pt x="335" y="74"/>
                    <a:pt x="335" y="74"/>
                  </a:cubicBezTo>
                  <a:cubicBezTo>
                    <a:pt x="329" y="75"/>
                    <a:pt x="329" y="75"/>
                    <a:pt x="329" y="75"/>
                  </a:cubicBezTo>
                  <a:cubicBezTo>
                    <a:pt x="348" y="56"/>
                    <a:pt x="348" y="56"/>
                    <a:pt x="348" y="56"/>
                  </a:cubicBezTo>
                  <a:cubicBezTo>
                    <a:pt x="324" y="47"/>
                    <a:pt x="324" y="47"/>
                    <a:pt x="324" y="47"/>
                  </a:cubicBezTo>
                  <a:cubicBezTo>
                    <a:pt x="292" y="0"/>
                    <a:pt x="292" y="0"/>
                    <a:pt x="292" y="0"/>
                  </a:cubicBezTo>
                </a:path>
              </a:pathLst>
            </a:custGeom>
            <a:solidFill>
              <a:srgbClr val="BC841C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9" name="Freeform 68"/>
            <p:cNvSpPr/>
            <p:nvPr/>
          </p:nvSpPr>
          <p:spPr>
            <a:xfrm flipH="1">
              <a:off x="341312" y="581025"/>
              <a:ext cx="104775" cy="373063"/>
            </a:xfrm>
            <a:custGeom>
              <a:avLst/>
              <a:gdLst/>
              <a:ahLst/>
              <a:cxnLst>
                <a:cxn ang="0">
                  <a:pos x="62865" y="0"/>
                </a:cxn>
                <a:cxn ang="0">
                  <a:pos x="0" y="0"/>
                </a:cxn>
                <a:cxn ang="0">
                  <a:pos x="0" y="259071"/>
                </a:cxn>
                <a:cxn ang="0">
                  <a:pos x="23574" y="279797"/>
                </a:cxn>
                <a:cxn ang="0">
                  <a:pos x="23574" y="282388"/>
                </a:cxn>
                <a:cxn ang="0">
                  <a:pos x="28813" y="287569"/>
                </a:cxn>
                <a:cxn ang="0">
                  <a:pos x="31432" y="292751"/>
                </a:cxn>
                <a:cxn ang="0">
                  <a:pos x="34052" y="297932"/>
                </a:cxn>
                <a:cxn ang="0">
                  <a:pos x="36671" y="303114"/>
                </a:cxn>
                <a:cxn ang="0">
                  <a:pos x="39291" y="308295"/>
                </a:cxn>
                <a:cxn ang="0">
                  <a:pos x="39291" y="316067"/>
                </a:cxn>
                <a:cxn ang="0">
                  <a:pos x="41910" y="318658"/>
                </a:cxn>
                <a:cxn ang="0">
                  <a:pos x="41910" y="331612"/>
                </a:cxn>
                <a:cxn ang="0">
                  <a:pos x="39291" y="344565"/>
                </a:cxn>
                <a:cxn ang="0">
                  <a:pos x="39291" y="352337"/>
                </a:cxn>
                <a:cxn ang="0">
                  <a:pos x="36671" y="357519"/>
                </a:cxn>
                <a:cxn ang="0">
                  <a:pos x="31432" y="373063"/>
                </a:cxn>
                <a:cxn ang="0">
                  <a:pos x="62865" y="373063"/>
                </a:cxn>
                <a:cxn ang="0">
                  <a:pos x="104775" y="331612"/>
                </a:cxn>
                <a:cxn ang="0">
                  <a:pos x="104775" y="41451"/>
                </a:cxn>
                <a:cxn ang="0">
                  <a:pos x="62865" y="0"/>
                </a:cxn>
              </a:cxnLst>
              <a:rect l="0" t="0" r="0" b="0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0" name="Freeform 69"/>
            <p:cNvSpPr/>
            <p:nvPr/>
          </p:nvSpPr>
          <p:spPr>
            <a:xfrm flipH="1">
              <a:off x="446087" y="871537"/>
              <a:ext cx="496888" cy="82550"/>
            </a:xfrm>
            <a:custGeom>
              <a:avLst/>
              <a:gdLst/>
              <a:ahLst/>
              <a:cxnLst>
                <a:cxn ang="0">
                  <a:pos x="494300" y="25797"/>
                </a:cxn>
                <a:cxn ang="0">
                  <a:pos x="489124" y="20638"/>
                </a:cxn>
                <a:cxn ang="0">
                  <a:pos x="486536" y="15478"/>
                </a:cxn>
                <a:cxn ang="0">
                  <a:pos x="483948" y="10319"/>
                </a:cxn>
                <a:cxn ang="0">
                  <a:pos x="476184" y="7739"/>
                </a:cxn>
                <a:cxn ang="0">
                  <a:pos x="468420" y="2580"/>
                </a:cxn>
                <a:cxn ang="0">
                  <a:pos x="455481" y="0"/>
                </a:cxn>
                <a:cxn ang="0">
                  <a:pos x="41407" y="0"/>
                </a:cxn>
                <a:cxn ang="0">
                  <a:pos x="28468" y="2580"/>
                </a:cxn>
                <a:cxn ang="0">
                  <a:pos x="20704" y="7739"/>
                </a:cxn>
                <a:cxn ang="0">
                  <a:pos x="12940" y="10319"/>
                </a:cxn>
                <a:cxn ang="0">
                  <a:pos x="10352" y="15478"/>
                </a:cxn>
                <a:cxn ang="0">
                  <a:pos x="7764" y="20638"/>
                </a:cxn>
                <a:cxn ang="0">
                  <a:pos x="2588" y="25797"/>
                </a:cxn>
                <a:cxn ang="0">
                  <a:pos x="2588" y="28377"/>
                </a:cxn>
                <a:cxn ang="0">
                  <a:pos x="0" y="41275"/>
                </a:cxn>
                <a:cxn ang="0">
                  <a:pos x="5176" y="61912"/>
                </a:cxn>
                <a:cxn ang="0">
                  <a:pos x="7764" y="64492"/>
                </a:cxn>
                <a:cxn ang="0">
                  <a:pos x="41407" y="82550"/>
                </a:cxn>
                <a:cxn ang="0">
                  <a:pos x="455481" y="82550"/>
                </a:cxn>
                <a:cxn ang="0">
                  <a:pos x="489124" y="64492"/>
                </a:cxn>
                <a:cxn ang="0">
                  <a:pos x="491712" y="61912"/>
                </a:cxn>
                <a:cxn ang="0">
                  <a:pos x="496888" y="41275"/>
                </a:cxn>
                <a:cxn ang="0">
                  <a:pos x="494300" y="28377"/>
                </a:cxn>
                <a:cxn ang="0">
                  <a:pos x="494300" y="25797"/>
                </a:cxn>
              </a:cxnLst>
              <a:rect l="0" t="0" r="0" b="0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1" name="Freeform 70"/>
            <p:cNvSpPr/>
            <p:nvPr/>
          </p:nvSpPr>
          <p:spPr>
            <a:xfrm flipH="1">
              <a:off x="942975" y="581025"/>
              <a:ext cx="104775" cy="373063"/>
            </a:xfrm>
            <a:custGeom>
              <a:avLst/>
              <a:gdLst/>
              <a:ahLst/>
              <a:cxnLst>
                <a:cxn ang="0">
                  <a:pos x="104775" y="248709"/>
                </a:cxn>
                <a:cxn ang="0">
                  <a:pos x="104775" y="165806"/>
                </a:cxn>
                <a:cxn ang="0">
                  <a:pos x="62865" y="165806"/>
                </a:cxn>
                <a:cxn ang="0">
                  <a:pos x="62865" y="124354"/>
                </a:cxn>
                <a:cxn ang="0">
                  <a:pos x="104775" y="124354"/>
                </a:cxn>
                <a:cxn ang="0">
                  <a:pos x="104775" y="82903"/>
                </a:cxn>
                <a:cxn ang="0">
                  <a:pos x="62865" y="82903"/>
                </a:cxn>
                <a:cxn ang="0">
                  <a:pos x="62865" y="41451"/>
                </a:cxn>
                <a:cxn ang="0">
                  <a:pos x="104775" y="41451"/>
                </a:cxn>
                <a:cxn ang="0">
                  <a:pos x="104775" y="0"/>
                </a:cxn>
                <a:cxn ang="0">
                  <a:pos x="41910" y="0"/>
                </a:cxn>
                <a:cxn ang="0">
                  <a:pos x="0" y="41451"/>
                </a:cxn>
                <a:cxn ang="0">
                  <a:pos x="0" y="331612"/>
                </a:cxn>
                <a:cxn ang="0">
                  <a:pos x="41910" y="373063"/>
                </a:cxn>
                <a:cxn ang="0">
                  <a:pos x="73342" y="373063"/>
                </a:cxn>
                <a:cxn ang="0">
                  <a:pos x="68104" y="357519"/>
                </a:cxn>
                <a:cxn ang="0">
                  <a:pos x="65484" y="352337"/>
                </a:cxn>
                <a:cxn ang="0">
                  <a:pos x="65484" y="344565"/>
                </a:cxn>
                <a:cxn ang="0">
                  <a:pos x="62865" y="331612"/>
                </a:cxn>
                <a:cxn ang="0">
                  <a:pos x="62865" y="318658"/>
                </a:cxn>
                <a:cxn ang="0">
                  <a:pos x="65484" y="316067"/>
                </a:cxn>
                <a:cxn ang="0">
                  <a:pos x="65484" y="308295"/>
                </a:cxn>
                <a:cxn ang="0">
                  <a:pos x="68104" y="303114"/>
                </a:cxn>
                <a:cxn ang="0">
                  <a:pos x="70723" y="297932"/>
                </a:cxn>
                <a:cxn ang="0">
                  <a:pos x="73342" y="292751"/>
                </a:cxn>
                <a:cxn ang="0">
                  <a:pos x="75962" y="287569"/>
                </a:cxn>
                <a:cxn ang="0">
                  <a:pos x="81201" y="282388"/>
                </a:cxn>
                <a:cxn ang="0">
                  <a:pos x="81201" y="279797"/>
                </a:cxn>
                <a:cxn ang="0">
                  <a:pos x="104775" y="259071"/>
                </a:cxn>
                <a:cxn ang="0">
                  <a:pos x="104775" y="248709"/>
                </a:cxn>
              </a:cxnLst>
              <a:rect l="0" t="0" r="0" b="0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2" name="Freeform 71"/>
            <p:cNvSpPr/>
            <p:nvPr/>
          </p:nvSpPr>
          <p:spPr>
            <a:xfrm flipH="1">
              <a:off x="466725" y="290512"/>
              <a:ext cx="144463" cy="144463"/>
            </a:xfrm>
            <a:custGeom>
              <a:avLst/>
              <a:gdLst/>
              <a:ahLst/>
              <a:cxnLst>
                <a:cxn ang="0">
                  <a:pos x="41275" y="144463"/>
                </a:cxn>
                <a:cxn ang="0">
                  <a:pos x="144463" y="144463"/>
                </a:cxn>
                <a:cxn ang="0">
                  <a:pos x="0" y="0"/>
                </a:cxn>
                <a:cxn ang="0">
                  <a:pos x="0" y="103188"/>
                </a:cxn>
                <a:cxn ang="0">
                  <a:pos x="41275" y="144463"/>
                </a:cxn>
              </a:cxnLst>
              <a:rect l="0" t="0" r="0" b="0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3" name="Freeform 72"/>
            <p:cNvSpPr/>
            <p:nvPr/>
          </p:nvSpPr>
          <p:spPr>
            <a:xfrm flipH="1">
              <a:off x="466725" y="290512"/>
              <a:ext cx="455613" cy="249238"/>
            </a:xfrm>
            <a:custGeom>
              <a:avLst/>
              <a:gdLst/>
              <a:ahLst/>
              <a:cxnLst>
                <a:cxn ang="0">
                  <a:pos x="455613" y="186929"/>
                </a:cxn>
                <a:cxn ang="0">
                  <a:pos x="310645" y="186929"/>
                </a:cxn>
                <a:cxn ang="0">
                  <a:pos x="269226" y="145389"/>
                </a:cxn>
                <a:cxn ang="0">
                  <a:pos x="269226" y="103849"/>
                </a:cxn>
                <a:cxn ang="0">
                  <a:pos x="269226" y="0"/>
                </a:cxn>
                <a:cxn ang="0">
                  <a:pos x="41419" y="0"/>
                </a:cxn>
                <a:cxn ang="0">
                  <a:pos x="0" y="41540"/>
                </a:cxn>
                <a:cxn ang="0">
                  <a:pos x="0" y="249238"/>
                </a:cxn>
                <a:cxn ang="0">
                  <a:pos x="455613" y="249238"/>
                </a:cxn>
                <a:cxn ang="0">
                  <a:pos x="455613" y="186929"/>
                </a:cxn>
              </a:cxnLst>
              <a:rect l="0" t="0" r="0" b="0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4" name="Rectangle 73"/>
            <p:cNvSpPr/>
            <p:nvPr/>
          </p:nvSpPr>
          <p:spPr>
            <a:xfrm flipH="1">
              <a:off x="487362" y="581025"/>
              <a:ext cx="414338" cy="24765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/>
            </a:ln>
          </p:spPr>
          <p:txBody>
            <a:bodyPr anchor="t"/>
            <a:lstStyle/>
            <a:p>
              <a:pPr lvl="0" fontAlgn="base"/>
              <a:endParaRPr lang="zh-CN" altLang="zh-CN" sz="2810" b="1" i="1" strike="noStrike" noProof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sym typeface="Calibri" panose="020F0502020204030204" charset="0"/>
              </a:endParaRPr>
            </a:p>
          </p:txBody>
        </p:sp>
      </p:grpSp>
      <p:sp>
        <p:nvSpPr>
          <p:cNvPr id="27659" name="文本框 2"/>
          <p:cNvSpPr txBox="1"/>
          <p:nvPr/>
        </p:nvSpPr>
        <p:spPr>
          <a:xfrm>
            <a:off x="1117283" y="441008"/>
            <a:ext cx="3535362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 algn="l" eaLnBrk="1" fontAlgn="base" latinLnBrk="0" hangingPunct="1"/>
            <a:r>
              <a:rPr lang="en-US" altLang="zh-CN" sz="2800" b="1" dirty="0">
                <a:solidFill>
                  <a:srgbClr val="FF9900"/>
                </a:solidFill>
                <a:latin typeface="Calibri" panose="020F0502020204030204" charset="0"/>
                <a:ea typeface="Calibri" panose="020F0502020204030204" charset="0"/>
                <a:cs typeface="+mn-ea"/>
                <a:sym typeface="+mn-ea"/>
              </a:rPr>
              <a:t>6. Limitation</a:t>
            </a:r>
          </a:p>
        </p:txBody>
      </p:sp>
      <p:sp>
        <p:nvSpPr>
          <p:cNvPr id="3" name="任意多边形 22"/>
          <p:cNvSpPr/>
          <p:nvPr/>
        </p:nvSpPr>
        <p:spPr>
          <a:xfrm>
            <a:off x="2368550" y="1746250"/>
            <a:ext cx="482600" cy="3016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550578" y="0"/>
              </a:cxn>
              <a:cxn ang="0">
                <a:pos x="804378" y="253800"/>
              </a:cxn>
              <a:cxn ang="0">
                <a:pos x="550578" y="507600"/>
              </a:cxn>
              <a:cxn ang="0">
                <a:pos x="0" y="507600"/>
              </a:cxn>
            </a:cxnLst>
            <a:rect l="0" t="0" r="0" b="0"/>
            <a:pathLst>
              <a:path w="804378" h="507600">
                <a:moveTo>
                  <a:pt x="0" y="0"/>
                </a:moveTo>
                <a:lnTo>
                  <a:pt x="550578" y="0"/>
                </a:lnTo>
                <a:lnTo>
                  <a:pt x="804378" y="253800"/>
                </a:lnTo>
                <a:lnTo>
                  <a:pt x="550578" y="507600"/>
                </a:lnTo>
                <a:lnTo>
                  <a:pt x="0" y="5076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lstStyle/>
          <a:p>
            <a:pPr fontAlgn="base"/>
            <a:endParaRPr lang="zh-CN" altLang="en-US" sz="1360" strike="noStrike" noProof="1">
              <a:solidFill>
                <a:schemeClr val="bg1"/>
              </a:solidFill>
              <a:ea typeface="Calibri" panose="020F0502020204030204" charset="0"/>
            </a:endParaRPr>
          </a:p>
        </p:txBody>
      </p:sp>
      <p:sp>
        <p:nvSpPr>
          <p:cNvPr id="4" name="任意多边形 23"/>
          <p:cNvSpPr/>
          <p:nvPr/>
        </p:nvSpPr>
        <p:spPr>
          <a:xfrm>
            <a:off x="2370138" y="2711450"/>
            <a:ext cx="481013" cy="3016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550578" y="0"/>
              </a:cxn>
              <a:cxn ang="0">
                <a:pos x="804378" y="253800"/>
              </a:cxn>
              <a:cxn ang="0">
                <a:pos x="550578" y="507600"/>
              </a:cxn>
              <a:cxn ang="0">
                <a:pos x="0" y="507600"/>
              </a:cxn>
            </a:cxnLst>
            <a:rect l="0" t="0" r="0" b="0"/>
            <a:pathLst>
              <a:path w="804378" h="507600">
                <a:moveTo>
                  <a:pt x="0" y="0"/>
                </a:moveTo>
                <a:lnTo>
                  <a:pt x="550578" y="0"/>
                </a:lnTo>
                <a:lnTo>
                  <a:pt x="804378" y="253800"/>
                </a:lnTo>
                <a:lnTo>
                  <a:pt x="550578" y="507600"/>
                </a:lnTo>
                <a:lnTo>
                  <a:pt x="0" y="5076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lstStyle/>
          <a:p>
            <a:pPr fontAlgn="base"/>
            <a:endParaRPr lang="zh-CN" altLang="en-US" sz="1360" strike="noStrike" noProof="1">
              <a:solidFill>
                <a:schemeClr val="bg1"/>
              </a:solidFill>
              <a:ea typeface="Calibri" panose="020F0502020204030204" charset="0"/>
            </a:endParaRPr>
          </a:p>
        </p:txBody>
      </p:sp>
      <p:sp>
        <p:nvSpPr>
          <p:cNvPr id="5" name="任意多边形 24"/>
          <p:cNvSpPr/>
          <p:nvPr/>
        </p:nvSpPr>
        <p:spPr>
          <a:xfrm>
            <a:off x="2368550" y="3197225"/>
            <a:ext cx="482600" cy="3016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552356" y="0"/>
              </a:cxn>
              <a:cxn ang="0">
                <a:pos x="806975" y="253800"/>
              </a:cxn>
              <a:cxn ang="0">
                <a:pos x="552356" y="507600"/>
              </a:cxn>
              <a:cxn ang="0">
                <a:pos x="0" y="507600"/>
              </a:cxn>
            </a:cxnLst>
            <a:rect l="0" t="0" r="0" b="0"/>
            <a:pathLst>
              <a:path w="804378" h="507600">
                <a:moveTo>
                  <a:pt x="0" y="0"/>
                </a:moveTo>
                <a:lnTo>
                  <a:pt x="550578" y="0"/>
                </a:lnTo>
                <a:lnTo>
                  <a:pt x="804378" y="253800"/>
                </a:lnTo>
                <a:lnTo>
                  <a:pt x="550578" y="507600"/>
                </a:lnTo>
                <a:lnTo>
                  <a:pt x="0" y="5076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lstStyle/>
          <a:p>
            <a:pPr fontAlgn="base"/>
            <a:endParaRPr lang="zh-CN" altLang="en-US" sz="1360" strike="noStrike" noProof="1">
              <a:solidFill>
                <a:schemeClr val="bg1"/>
              </a:solidFill>
              <a:ea typeface="Calibri" panose="020F0502020204030204" charset="0"/>
            </a:endParaRPr>
          </a:p>
        </p:txBody>
      </p:sp>
      <p:sp>
        <p:nvSpPr>
          <p:cNvPr id="15" name="任意多边形 25"/>
          <p:cNvSpPr/>
          <p:nvPr/>
        </p:nvSpPr>
        <p:spPr>
          <a:xfrm>
            <a:off x="2370138" y="2228850"/>
            <a:ext cx="481013" cy="3016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550578" y="0"/>
              </a:cxn>
              <a:cxn ang="0">
                <a:pos x="804378" y="253800"/>
              </a:cxn>
              <a:cxn ang="0">
                <a:pos x="550578" y="507600"/>
              </a:cxn>
              <a:cxn ang="0">
                <a:pos x="0" y="507600"/>
              </a:cxn>
            </a:cxnLst>
            <a:rect l="0" t="0" r="0" b="0"/>
            <a:pathLst>
              <a:path w="804378" h="507600">
                <a:moveTo>
                  <a:pt x="0" y="0"/>
                </a:moveTo>
                <a:lnTo>
                  <a:pt x="550578" y="0"/>
                </a:lnTo>
                <a:lnTo>
                  <a:pt x="804378" y="253800"/>
                </a:lnTo>
                <a:lnTo>
                  <a:pt x="550578" y="507600"/>
                </a:lnTo>
                <a:lnTo>
                  <a:pt x="0" y="5076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lstStyle/>
          <a:p>
            <a:pPr fontAlgn="base"/>
            <a:endParaRPr lang="zh-CN" altLang="en-US" sz="1360" strike="noStrike" noProof="1">
              <a:solidFill>
                <a:schemeClr val="bg1"/>
              </a:solidFill>
              <a:ea typeface="Calibri" panose="020F0502020204030204" charset="0"/>
            </a:endParaRPr>
          </a:p>
        </p:txBody>
      </p:sp>
      <p:sp>
        <p:nvSpPr>
          <p:cNvPr id="16" name="矩形 26"/>
          <p:cNvSpPr/>
          <p:nvPr/>
        </p:nvSpPr>
        <p:spPr>
          <a:xfrm>
            <a:off x="1025525" y="2936875"/>
            <a:ext cx="1150938" cy="306388"/>
          </a:xfrm>
          <a:prstGeom prst="rect">
            <a:avLst/>
          </a:prstGeom>
          <a:solidFill>
            <a:schemeClr val="bg2">
              <a:alpha val="100000"/>
            </a:schemeClr>
          </a:solidFill>
          <a:ln w="9525">
            <a:noFill/>
            <a:miter/>
          </a:ln>
        </p:spPr>
        <p:txBody>
          <a:bodyPr vert="horz" wrap="square" lIns="67969" tIns="33983" rIns="67969" bIns="33983" anchor="ctr"/>
          <a:lstStyle/>
          <a:p>
            <a:pPr lvl="0" algn="ctr" fontAlgn="base"/>
            <a:endParaRPr lang="zh-CN" altLang="en-US" sz="1140" strike="noStrike" noProof="1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17" name="矩形 27"/>
          <p:cNvSpPr/>
          <p:nvPr/>
        </p:nvSpPr>
        <p:spPr>
          <a:xfrm>
            <a:off x="687388" y="2635250"/>
            <a:ext cx="1489075" cy="311150"/>
          </a:xfrm>
          <a:prstGeom prst="rect">
            <a:avLst/>
          </a:prstGeom>
          <a:solidFill>
            <a:schemeClr val="bg2">
              <a:alpha val="100000"/>
            </a:schemeClr>
          </a:solidFill>
          <a:ln w="9525">
            <a:noFill/>
            <a:miter/>
          </a:ln>
        </p:spPr>
        <p:txBody>
          <a:bodyPr vert="horz" wrap="square" lIns="67969" tIns="33983" rIns="67969" bIns="33983" anchor="ctr"/>
          <a:lstStyle/>
          <a:p>
            <a:pPr lvl="0" algn="ctr" fontAlgn="base"/>
            <a:endParaRPr lang="zh-CN" altLang="en-US" sz="1140" strike="noStrike" noProof="1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18" name="任意多边形 28"/>
          <p:cNvSpPr/>
          <p:nvPr/>
        </p:nvSpPr>
        <p:spPr>
          <a:xfrm rot="19928148">
            <a:off x="511175" y="2208213"/>
            <a:ext cx="2043113" cy="268288"/>
          </a:xfrm>
          <a:custGeom>
            <a:avLst/>
            <a:gdLst/>
            <a:ahLst/>
            <a:cxnLst>
              <a:cxn ang="0">
                <a:pos x="3429834" y="0"/>
              </a:cxn>
              <a:cxn ang="0">
                <a:pos x="3190441" y="448342"/>
              </a:cxn>
              <a:cxn ang="0">
                <a:pos x="0" y="448342"/>
              </a:cxn>
              <a:cxn ang="0">
                <a:pos x="237921" y="0"/>
              </a:cxn>
            </a:cxnLst>
            <a:rect l="0" t="0" r="0" b="0"/>
            <a:pathLst>
              <a:path w="3416936" h="448342">
                <a:moveTo>
                  <a:pt x="3416936" y="0"/>
                </a:moveTo>
                <a:lnTo>
                  <a:pt x="3178443" y="448342"/>
                </a:lnTo>
                <a:lnTo>
                  <a:pt x="0" y="448342"/>
                </a:lnTo>
                <a:lnTo>
                  <a:pt x="237026" y="0"/>
                </a:lnTo>
                <a:lnTo>
                  <a:pt x="3416936" y="0"/>
                </a:lnTo>
                <a:close/>
              </a:path>
            </a:pathLst>
          </a:custGeom>
          <a:solidFill>
            <a:srgbClr val="FF9900"/>
          </a:solidFill>
          <a:ln w="9525">
            <a:noFill/>
          </a:ln>
        </p:spPr>
        <p:txBody>
          <a:bodyPr/>
          <a:lstStyle/>
          <a:p>
            <a:pPr fontAlgn="base"/>
            <a:endParaRPr lang="zh-CN" altLang="en-US" sz="1360" strike="noStrike" noProof="1">
              <a:solidFill>
                <a:schemeClr val="bg1"/>
              </a:solidFill>
              <a:ea typeface="Calibri" panose="020F0502020204030204" charset="0"/>
            </a:endParaRPr>
          </a:p>
        </p:txBody>
      </p:sp>
      <p:sp>
        <p:nvSpPr>
          <p:cNvPr id="19" name="矩形 31"/>
          <p:cNvSpPr/>
          <p:nvPr/>
        </p:nvSpPr>
        <p:spPr>
          <a:xfrm>
            <a:off x="1360488" y="3241675"/>
            <a:ext cx="815975" cy="309563"/>
          </a:xfrm>
          <a:prstGeom prst="rect">
            <a:avLst/>
          </a:prstGeom>
          <a:solidFill>
            <a:schemeClr val="bg2">
              <a:alpha val="100000"/>
            </a:schemeClr>
          </a:solidFill>
          <a:ln w="9525">
            <a:noFill/>
            <a:miter/>
          </a:ln>
        </p:spPr>
        <p:txBody>
          <a:bodyPr vert="horz" wrap="square" lIns="67969" tIns="33983" rIns="67969" bIns="33983" anchor="ctr"/>
          <a:lstStyle/>
          <a:p>
            <a:pPr lvl="0" algn="ctr" fontAlgn="base"/>
            <a:endParaRPr lang="zh-CN" altLang="en-US" sz="1140" strike="noStrike" noProof="1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0" name="任意多边形 32"/>
          <p:cNvSpPr/>
          <p:nvPr/>
        </p:nvSpPr>
        <p:spPr>
          <a:xfrm rot="19928148">
            <a:off x="1220788" y="2997200"/>
            <a:ext cx="1289050" cy="266700"/>
          </a:xfrm>
          <a:custGeom>
            <a:avLst/>
            <a:gdLst/>
            <a:ahLst/>
            <a:cxnLst>
              <a:cxn ang="0">
                <a:pos x="2163202" y="0"/>
              </a:cxn>
              <a:cxn ang="0">
                <a:pos x="1925535" y="448342"/>
              </a:cxn>
              <a:cxn ang="0">
                <a:pos x="0" y="448342"/>
              </a:cxn>
              <a:cxn ang="0">
                <a:pos x="237026" y="0"/>
              </a:cxn>
            </a:cxnLst>
            <a:rect l="0" t="0" r="0" b="0"/>
            <a:pathLst>
              <a:path w="2163202" h="448342">
                <a:moveTo>
                  <a:pt x="2163202" y="0"/>
                </a:moveTo>
                <a:lnTo>
                  <a:pt x="1925535" y="448342"/>
                </a:lnTo>
                <a:lnTo>
                  <a:pt x="0" y="448342"/>
                </a:lnTo>
                <a:lnTo>
                  <a:pt x="237026" y="0"/>
                </a:lnTo>
                <a:lnTo>
                  <a:pt x="2163202" y="0"/>
                </a:lnTo>
                <a:close/>
              </a:path>
            </a:pathLst>
          </a:custGeom>
          <a:solidFill>
            <a:srgbClr val="FF9900"/>
          </a:solidFill>
          <a:ln w="9525">
            <a:noFill/>
          </a:ln>
        </p:spPr>
        <p:txBody>
          <a:bodyPr/>
          <a:lstStyle/>
          <a:p>
            <a:pPr fontAlgn="base"/>
            <a:endParaRPr lang="zh-CN" altLang="en-US" sz="1360" strike="noStrike" noProof="1">
              <a:solidFill>
                <a:schemeClr val="bg1"/>
              </a:solidFill>
              <a:ea typeface="Calibri" panose="020F0502020204030204" charset="0"/>
            </a:endParaRPr>
          </a:p>
        </p:txBody>
      </p:sp>
      <p:sp>
        <p:nvSpPr>
          <p:cNvPr id="21" name="矩形 33"/>
          <p:cNvSpPr/>
          <p:nvPr/>
        </p:nvSpPr>
        <p:spPr>
          <a:xfrm>
            <a:off x="1693863" y="3548063"/>
            <a:ext cx="482600" cy="304800"/>
          </a:xfrm>
          <a:prstGeom prst="rect">
            <a:avLst/>
          </a:prstGeom>
          <a:solidFill>
            <a:schemeClr val="bg2">
              <a:alpha val="100000"/>
            </a:schemeClr>
          </a:solidFill>
          <a:ln w="9525">
            <a:noFill/>
            <a:miter/>
          </a:ln>
        </p:spPr>
        <p:txBody>
          <a:bodyPr vert="horz" wrap="square" lIns="67969" tIns="33983" rIns="67969" bIns="33983" anchor="ctr"/>
          <a:lstStyle/>
          <a:p>
            <a:pPr lvl="0" algn="ctr" fontAlgn="base"/>
            <a:endParaRPr lang="zh-CN" altLang="en-US" sz="1140" strike="noStrike" noProof="1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2" name="任意多边形 43"/>
          <p:cNvSpPr/>
          <p:nvPr/>
        </p:nvSpPr>
        <p:spPr>
          <a:xfrm rot="19928148">
            <a:off x="1589088" y="3386138"/>
            <a:ext cx="896938" cy="266700"/>
          </a:xfrm>
          <a:custGeom>
            <a:avLst/>
            <a:gdLst/>
            <a:ahLst/>
            <a:cxnLst>
              <a:cxn ang="0">
                <a:pos x="1507858" y="0"/>
              </a:cxn>
              <a:cxn ang="0">
                <a:pos x="1269156" y="448342"/>
              </a:cxn>
              <a:cxn ang="0">
                <a:pos x="0" y="448342"/>
              </a:cxn>
              <a:cxn ang="0">
                <a:pos x="235530" y="2831"/>
              </a:cxn>
              <a:cxn ang="0">
                <a:pos x="234719" y="2403"/>
              </a:cxn>
              <a:cxn ang="0">
                <a:pos x="236070" y="0"/>
              </a:cxn>
            </a:cxnLst>
            <a:rect l="0" t="0" r="0" b="0"/>
            <a:pathLst>
              <a:path w="1507858" h="448342">
                <a:moveTo>
                  <a:pt x="1507858" y="0"/>
                </a:moveTo>
                <a:lnTo>
                  <a:pt x="1269156" y="448342"/>
                </a:lnTo>
                <a:lnTo>
                  <a:pt x="0" y="448342"/>
                </a:lnTo>
                <a:lnTo>
                  <a:pt x="235530" y="2831"/>
                </a:lnTo>
                <a:lnTo>
                  <a:pt x="234719" y="2403"/>
                </a:lnTo>
                <a:lnTo>
                  <a:pt x="236070" y="0"/>
                </a:lnTo>
                <a:lnTo>
                  <a:pt x="1507858" y="0"/>
                </a:lnTo>
                <a:close/>
              </a:path>
            </a:pathLst>
          </a:custGeom>
          <a:solidFill>
            <a:srgbClr val="FFC000"/>
          </a:solidFill>
          <a:ln w="9525">
            <a:noFill/>
          </a:ln>
        </p:spPr>
        <p:txBody>
          <a:bodyPr/>
          <a:lstStyle/>
          <a:p>
            <a:pPr fontAlgn="base"/>
            <a:endParaRPr lang="zh-CN" altLang="en-US" sz="1360" strike="noStrike" noProof="1">
              <a:solidFill>
                <a:schemeClr val="bg1"/>
              </a:solidFill>
              <a:ea typeface="Calibri" panose="020F0502020204030204" charset="0"/>
            </a:endParaRPr>
          </a:p>
        </p:txBody>
      </p:sp>
      <p:sp>
        <p:nvSpPr>
          <p:cNvPr id="23" name="任意多边形 35"/>
          <p:cNvSpPr/>
          <p:nvPr/>
        </p:nvSpPr>
        <p:spPr>
          <a:xfrm rot="19928148">
            <a:off x="860425" y="2603500"/>
            <a:ext cx="1673225" cy="265113"/>
          </a:xfrm>
          <a:custGeom>
            <a:avLst/>
            <a:gdLst/>
            <a:ahLst/>
            <a:cxnLst>
              <a:cxn ang="0">
                <a:pos x="2809715" y="0"/>
              </a:cxn>
              <a:cxn ang="0">
                <a:pos x="2571115" y="448342"/>
              </a:cxn>
              <a:cxn ang="0">
                <a:pos x="0" y="448342"/>
              </a:cxn>
              <a:cxn ang="0">
                <a:pos x="243156" y="0"/>
              </a:cxn>
            </a:cxnLst>
            <a:rect l="0" t="0" r="0" b="0"/>
            <a:pathLst>
              <a:path w="2791191" h="448342">
                <a:moveTo>
                  <a:pt x="2791191" y="0"/>
                </a:moveTo>
                <a:lnTo>
                  <a:pt x="2554164" y="448342"/>
                </a:lnTo>
                <a:lnTo>
                  <a:pt x="0" y="448342"/>
                </a:lnTo>
                <a:lnTo>
                  <a:pt x="241553" y="0"/>
                </a:lnTo>
                <a:lnTo>
                  <a:pt x="2791191" y="0"/>
                </a:lnTo>
                <a:close/>
              </a:path>
            </a:pathLst>
          </a:custGeom>
          <a:solidFill>
            <a:srgbClr val="FFC000"/>
          </a:solidFill>
          <a:ln w="9525">
            <a:noFill/>
          </a:ln>
        </p:spPr>
        <p:txBody>
          <a:bodyPr/>
          <a:lstStyle/>
          <a:p>
            <a:pPr fontAlgn="base"/>
            <a:endParaRPr lang="zh-CN" altLang="en-US" sz="1360" strike="noStrike" noProof="1">
              <a:solidFill>
                <a:schemeClr val="bg1"/>
              </a:solidFill>
              <a:ea typeface="Calibri" panose="020F050202020403020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044825" y="1746250"/>
            <a:ext cx="76200" cy="306388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>
              <a:solidFill>
                <a:schemeClr val="bg1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3044825" y="2224088"/>
            <a:ext cx="76200" cy="30638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>
              <a:solidFill>
                <a:schemeClr val="bg1"/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044825" y="2708275"/>
            <a:ext cx="76200" cy="3048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>
              <a:solidFill>
                <a:schemeClr val="bg1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044825" y="3192463"/>
            <a:ext cx="76200" cy="30638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>
              <a:solidFill>
                <a:schemeClr val="bg1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211830" y="1746250"/>
            <a:ext cx="5450840" cy="306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base"/>
            <a:r>
              <a:rPr lang="en-US" altLang="zh-CN" sz="1600" strike="noStrike" noProof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</a:rPr>
              <a:t>Data Imbalance Handling</a:t>
            </a:r>
          </a:p>
        </p:txBody>
      </p:sp>
      <p:sp>
        <p:nvSpPr>
          <p:cNvPr id="29" name="矩形 28"/>
          <p:cNvSpPr/>
          <p:nvPr/>
        </p:nvSpPr>
        <p:spPr>
          <a:xfrm>
            <a:off x="3211513" y="2224088"/>
            <a:ext cx="529590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base"/>
            <a:r>
              <a:rPr lang="en-US" altLang="zh-CN" sz="1600" strike="noStrike" noProof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</a:rPr>
              <a:t>Feature Engineering Limitations</a:t>
            </a:r>
          </a:p>
        </p:txBody>
      </p:sp>
      <p:sp>
        <p:nvSpPr>
          <p:cNvPr id="30" name="矩形 29"/>
          <p:cNvSpPr/>
          <p:nvPr/>
        </p:nvSpPr>
        <p:spPr>
          <a:xfrm>
            <a:off x="3211513" y="2708275"/>
            <a:ext cx="52959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base"/>
            <a:r>
              <a:rPr lang="en-US" altLang="zh-CN" sz="1600" strike="noStrike" noProof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</a:rPr>
              <a:t>Modeling Constraints</a:t>
            </a:r>
          </a:p>
        </p:txBody>
      </p:sp>
      <p:sp>
        <p:nvSpPr>
          <p:cNvPr id="31" name="矩形 30"/>
          <p:cNvSpPr/>
          <p:nvPr/>
        </p:nvSpPr>
        <p:spPr>
          <a:xfrm>
            <a:off x="3211513" y="3190875"/>
            <a:ext cx="529590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base"/>
            <a:r>
              <a:rPr lang="en-US" altLang="zh-CN" sz="1600" noProof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</a:rPr>
              <a:t>Scalability and Real-time Deployment</a:t>
            </a:r>
            <a:endParaRPr lang="en-US" altLang="zh-CN" sz="1600" strike="noStrike" noProof="1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179204">
            <a:extLst>
              <a:ext uri="{FF2B5EF4-FFF2-40B4-BE49-F238E27FC236}">
                <a16:creationId xmlns:a16="http://schemas.microsoft.com/office/drawing/2014/main" id="{1175BB60-7102-4E1C-8AEA-4C186365ACE1}"/>
              </a:ext>
            </a:extLst>
          </p:cNvPr>
          <p:cNvSpPr txBox="1"/>
          <p:nvPr/>
        </p:nvSpPr>
        <p:spPr>
          <a:xfrm>
            <a:off x="1943894" y="1803400"/>
            <a:ext cx="5395913" cy="84931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7969" tIns="33983" rIns="67969" bIns="33983" anchor="t">
            <a:spAutoFit/>
          </a:bodyPr>
          <a:lstStyle/>
          <a:p>
            <a:pPr algn="dist"/>
            <a:r>
              <a:rPr lang="en-US" altLang="zh-CN" sz="48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charset="0"/>
                <a:ea typeface="Calibri" panose="020F0502020204030204" charset="0"/>
                <a:cs typeface="+mn-ea"/>
              </a:rPr>
              <a:t>THANKS</a:t>
            </a:r>
          </a:p>
        </p:txBody>
      </p:sp>
      <p:sp>
        <p:nvSpPr>
          <p:cNvPr id="7" name="文本框 1">
            <a:extLst>
              <a:ext uri="{FF2B5EF4-FFF2-40B4-BE49-F238E27FC236}">
                <a16:creationId xmlns:a16="http://schemas.microsoft.com/office/drawing/2014/main" id="{66FA909C-9343-45A9-B7B1-2952B6678D87}"/>
              </a:ext>
            </a:extLst>
          </p:cNvPr>
          <p:cNvSpPr/>
          <p:nvPr/>
        </p:nvSpPr>
        <p:spPr>
          <a:xfrm>
            <a:off x="3448209" y="2918777"/>
            <a:ext cx="2387600" cy="404424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en-US" altLang="zh-CN" sz="1800" b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</a:rPr>
              <a:t>For Your Attention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7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90" name="组合 127"/>
          <p:cNvGrpSpPr/>
          <p:nvPr/>
        </p:nvGrpSpPr>
        <p:grpSpPr>
          <a:xfrm flipH="1">
            <a:off x="598488" y="528638"/>
            <a:ext cx="347662" cy="347662"/>
            <a:chOff x="0" y="0"/>
            <a:chExt cx="1979613" cy="1981201"/>
          </a:xfrm>
        </p:grpSpPr>
        <p:sp>
          <p:nvSpPr>
            <p:cNvPr id="21" name="Freeform 117"/>
            <p:cNvSpPr/>
            <p:nvPr/>
          </p:nvSpPr>
          <p:spPr>
            <a:xfrm>
              <a:off x="0" y="0"/>
              <a:ext cx="1979613" cy="1981201"/>
            </a:xfrm>
            <a:custGeom>
              <a:avLst/>
              <a:gdLst/>
              <a:ahLst/>
              <a:cxnLst>
                <a:cxn ang="0">
                  <a:pos x="1979613" y="1831110"/>
                </a:cxn>
                <a:cxn ang="0">
                  <a:pos x="1829642" y="1981201"/>
                </a:cxn>
                <a:cxn ang="0">
                  <a:pos x="149971" y="1981201"/>
                </a:cxn>
                <a:cxn ang="0">
                  <a:pos x="0" y="1831110"/>
                </a:cxn>
                <a:cxn ang="0">
                  <a:pos x="0" y="150091"/>
                </a:cxn>
                <a:cxn ang="0">
                  <a:pos x="149971" y="0"/>
                </a:cxn>
                <a:cxn ang="0">
                  <a:pos x="1829642" y="0"/>
                </a:cxn>
                <a:cxn ang="0">
                  <a:pos x="1979613" y="150091"/>
                </a:cxn>
                <a:cxn ang="0">
                  <a:pos x="1979613" y="1831110"/>
                </a:cxn>
              </a:cxnLst>
              <a:rect l="0" t="0" r="0" b="0"/>
              <a:pathLst>
                <a:path w="528" h="528">
                  <a:moveTo>
                    <a:pt x="528" y="488"/>
                  </a:moveTo>
                  <a:cubicBezTo>
                    <a:pt x="528" y="510"/>
                    <a:pt x="510" y="528"/>
                    <a:pt x="488" y="528"/>
                  </a:cubicBezTo>
                  <a:cubicBezTo>
                    <a:pt x="40" y="528"/>
                    <a:pt x="40" y="528"/>
                    <a:pt x="40" y="528"/>
                  </a:cubicBezTo>
                  <a:cubicBezTo>
                    <a:pt x="18" y="528"/>
                    <a:pt x="0" y="510"/>
                    <a:pt x="0" y="48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510" y="0"/>
                    <a:pt x="528" y="18"/>
                    <a:pt x="528" y="40"/>
                  </a:cubicBezTo>
                  <a:cubicBezTo>
                    <a:pt x="528" y="488"/>
                    <a:pt x="528" y="488"/>
                    <a:pt x="528" y="488"/>
                  </a:cubicBezTo>
                </a:path>
              </a:pathLst>
            </a:custGeom>
            <a:solidFill>
              <a:srgbClr val="FF9900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22" name="Freeform 118"/>
            <p:cNvSpPr/>
            <p:nvPr/>
          </p:nvSpPr>
          <p:spPr>
            <a:xfrm>
              <a:off x="0" y="503238"/>
              <a:ext cx="1435100" cy="1477963"/>
            </a:xfrm>
            <a:custGeom>
              <a:avLst/>
              <a:gdLst/>
              <a:ahLst/>
              <a:cxnLst>
                <a:cxn ang="0">
                  <a:pos x="1150328" y="0"/>
                </a:cxn>
                <a:cxn ang="0">
                  <a:pos x="745652" y="322601"/>
                </a:cxn>
                <a:cxn ang="0">
                  <a:pos x="0" y="1069085"/>
                </a:cxn>
                <a:cxn ang="0">
                  <a:pos x="0" y="1327916"/>
                </a:cxn>
                <a:cxn ang="0">
                  <a:pos x="149880" y="1477963"/>
                </a:cxn>
                <a:cxn ang="0">
                  <a:pos x="352218" y="1477963"/>
                </a:cxn>
                <a:cxn ang="0">
                  <a:pos x="1172810" y="656456"/>
                </a:cxn>
                <a:cxn ang="0">
                  <a:pos x="1435100" y="292592"/>
                </a:cxn>
                <a:cxn ang="0">
                  <a:pos x="1378895" y="86277"/>
                </a:cxn>
                <a:cxn ang="0">
                  <a:pos x="1150328" y="0"/>
                </a:cxn>
              </a:cxnLst>
              <a:rect l="0" t="0" r="0" b="0"/>
              <a:pathLst>
                <a:path w="383" h="394">
                  <a:moveTo>
                    <a:pt x="307" y="0"/>
                  </a:moveTo>
                  <a:cubicBezTo>
                    <a:pt x="199" y="86"/>
                    <a:pt x="199" y="86"/>
                    <a:pt x="199" y="86"/>
                  </a:cubicBezTo>
                  <a:cubicBezTo>
                    <a:pt x="0" y="285"/>
                    <a:pt x="0" y="285"/>
                    <a:pt x="0" y="285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0" y="376"/>
                    <a:pt x="18" y="394"/>
                    <a:pt x="40" y="394"/>
                  </a:cubicBezTo>
                  <a:cubicBezTo>
                    <a:pt x="94" y="394"/>
                    <a:pt x="94" y="394"/>
                    <a:pt x="94" y="394"/>
                  </a:cubicBezTo>
                  <a:cubicBezTo>
                    <a:pt x="313" y="175"/>
                    <a:pt x="313" y="175"/>
                    <a:pt x="313" y="175"/>
                  </a:cubicBezTo>
                  <a:cubicBezTo>
                    <a:pt x="383" y="78"/>
                    <a:pt x="383" y="78"/>
                    <a:pt x="383" y="78"/>
                  </a:cubicBezTo>
                  <a:cubicBezTo>
                    <a:pt x="368" y="23"/>
                    <a:pt x="368" y="23"/>
                    <a:pt x="368" y="23"/>
                  </a:cubicBezTo>
                  <a:cubicBezTo>
                    <a:pt x="307" y="0"/>
                    <a:pt x="307" y="0"/>
                    <a:pt x="307" y="0"/>
                  </a:cubicBezTo>
                </a:path>
              </a:pathLst>
            </a:custGeom>
            <a:solidFill>
              <a:srgbClr val="BC841C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23" name="Freeform 119"/>
            <p:cNvSpPr/>
            <p:nvPr/>
          </p:nvSpPr>
          <p:spPr>
            <a:xfrm>
              <a:off x="460375" y="469900"/>
              <a:ext cx="1009650" cy="925513"/>
            </a:xfrm>
            <a:custGeom>
              <a:avLst/>
              <a:gdLst/>
              <a:ahLst/>
              <a:cxnLst>
                <a:cxn ang="0">
                  <a:pos x="731902" y="0"/>
                </a:cxn>
                <a:cxn ang="0">
                  <a:pos x="720642" y="0"/>
                </a:cxn>
                <a:cxn ang="0">
                  <a:pos x="540482" y="89928"/>
                </a:cxn>
                <a:cxn ang="0">
                  <a:pos x="78820" y="562053"/>
                </a:cxn>
                <a:cxn ang="0">
                  <a:pos x="78820" y="861814"/>
                </a:cxn>
                <a:cxn ang="0">
                  <a:pos x="225201" y="925513"/>
                </a:cxn>
                <a:cxn ang="0">
                  <a:pos x="371581" y="861814"/>
                </a:cxn>
                <a:cxn ang="0">
                  <a:pos x="814476" y="415919"/>
                </a:cxn>
                <a:cxn ang="0">
                  <a:pos x="836996" y="176110"/>
                </a:cxn>
                <a:cxn ang="0">
                  <a:pos x="739409" y="138640"/>
                </a:cxn>
                <a:cxn ang="0">
                  <a:pos x="604289" y="198592"/>
                </a:cxn>
                <a:cxn ang="0">
                  <a:pos x="172654" y="636993"/>
                </a:cxn>
                <a:cxn ang="0">
                  <a:pos x="172654" y="681957"/>
                </a:cxn>
                <a:cxn ang="0">
                  <a:pos x="195174" y="689451"/>
                </a:cxn>
                <a:cxn ang="0">
                  <a:pos x="213941" y="681957"/>
                </a:cxn>
                <a:cxn ang="0">
                  <a:pos x="645575" y="243556"/>
                </a:cxn>
                <a:cxn ang="0">
                  <a:pos x="739409" y="198592"/>
                </a:cxn>
                <a:cxn ang="0">
                  <a:pos x="791956" y="221074"/>
                </a:cxn>
                <a:cxn ang="0">
                  <a:pos x="769436" y="370955"/>
                </a:cxn>
                <a:cxn ang="0">
                  <a:pos x="330294" y="820597"/>
                </a:cxn>
                <a:cxn ang="0">
                  <a:pos x="225201" y="865561"/>
                </a:cxn>
                <a:cxn ang="0">
                  <a:pos x="120107" y="820597"/>
                </a:cxn>
                <a:cxn ang="0">
                  <a:pos x="120107" y="607017"/>
                </a:cxn>
                <a:cxn ang="0">
                  <a:pos x="585522" y="131146"/>
                </a:cxn>
                <a:cxn ang="0">
                  <a:pos x="724396" y="59952"/>
                </a:cxn>
                <a:cxn ang="0">
                  <a:pos x="731902" y="59952"/>
                </a:cxn>
                <a:cxn ang="0">
                  <a:pos x="878283" y="134893"/>
                </a:cxn>
                <a:cxn ang="0">
                  <a:pos x="949596" y="288520"/>
                </a:cxn>
                <a:cxn ang="0">
                  <a:pos x="878283" y="434654"/>
                </a:cxn>
                <a:cxn ang="0">
                  <a:pos x="619302" y="696945"/>
                </a:cxn>
                <a:cxn ang="0">
                  <a:pos x="619302" y="741909"/>
                </a:cxn>
                <a:cxn ang="0">
                  <a:pos x="641822" y="749403"/>
                </a:cxn>
                <a:cxn ang="0">
                  <a:pos x="660589" y="741909"/>
                </a:cxn>
                <a:cxn ang="0">
                  <a:pos x="915816" y="479618"/>
                </a:cxn>
                <a:cxn ang="0">
                  <a:pos x="1009650" y="292267"/>
                </a:cxn>
                <a:cxn ang="0">
                  <a:pos x="919570" y="89928"/>
                </a:cxn>
                <a:cxn ang="0">
                  <a:pos x="731902" y="0"/>
                </a:cxn>
              </a:cxnLst>
              <a:rect l="0" t="0" r="0" b="0"/>
              <a:pathLst>
                <a:path w="269" h="247">
                  <a:moveTo>
                    <a:pt x="195" y="0"/>
                  </a:moveTo>
                  <a:cubicBezTo>
                    <a:pt x="194" y="0"/>
                    <a:pt x="193" y="0"/>
                    <a:pt x="192" y="0"/>
                  </a:cubicBezTo>
                  <a:cubicBezTo>
                    <a:pt x="164" y="1"/>
                    <a:pt x="145" y="24"/>
                    <a:pt x="144" y="24"/>
                  </a:cubicBezTo>
                  <a:cubicBezTo>
                    <a:pt x="21" y="150"/>
                    <a:pt x="21" y="150"/>
                    <a:pt x="21" y="150"/>
                  </a:cubicBezTo>
                  <a:cubicBezTo>
                    <a:pt x="0" y="172"/>
                    <a:pt x="0" y="208"/>
                    <a:pt x="21" y="230"/>
                  </a:cubicBezTo>
                  <a:cubicBezTo>
                    <a:pt x="32" y="241"/>
                    <a:pt x="46" y="247"/>
                    <a:pt x="60" y="247"/>
                  </a:cubicBezTo>
                  <a:cubicBezTo>
                    <a:pt x="75" y="247"/>
                    <a:pt x="89" y="241"/>
                    <a:pt x="99" y="230"/>
                  </a:cubicBezTo>
                  <a:cubicBezTo>
                    <a:pt x="217" y="111"/>
                    <a:pt x="217" y="111"/>
                    <a:pt x="217" y="111"/>
                  </a:cubicBezTo>
                  <a:cubicBezTo>
                    <a:pt x="235" y="91"/>
                    <a:pt x="238" y="63"/>
                    <a:pt x="223" y="47"/>
                  </a:cubicBezTo>
                  <a:cubicBezTo>
                    <a:pt x="216" y="40"/>
                    <a:pt x="207" y="37"/>
                    <a:pt x="197" y="37"/>
                  </a:cubicBezTo>
                  <a:cubicBezTo>
                    <a:pt x="185" y="37"/>
                    <a:pt x="171" y="42"/>
                    <a:pt x="161" y="53"/>
                  </a:cubicBezTo>
                  <a:cubicBezTo>
                    <a:pt x="46" y="170"/>
                    <a:pt x="46" y="170"/>
                    <a:pt x="46" y="170"/>
                  </a:cubicBezTo>
                  <a:cubicBezTo>
                    <a:pt x="43" y="174"/>
                    <a:pt x="43" y="179"/>
                    <a:pt x="46" y="182"/>
                  </a:cubicBezTo>
                  <a:cubicBezTo>
                    <a:pt x="48" y="183"/>
                    <a:pt x="50" y="184"/>
                    <a:pt x="52" y="184"/>
                  </a:cubicBezTo>
                  <a:cubicBezTo>
                    <a:pt x="54" y="184"/>
                    <a:pt x="56" y="183"/>
                    <a:pt x="57" y="182"/>
                  </a:cubicBezTo>
                  <a:cubicBezTo>
                    <a:pt x="172" y="65"/>
                    <a:pt x="172" y="65"/>
                    <a:pt x="172" y="65"/>
                  </a:cubicBezTo>
                  <a:cubicBezTo>
                    <a:pt x="179" y="57"/>
                    <a:pt x="189" y="53"/>
                    <a:pt x="197" y="53"/>
                  </a:cubicBezTo>
                  <a:cubicBezTo>
                    <a:pt x="203" y="53"/>
                    <a:pt x="208" y="55"/>
                    <a:pt x="211" y="59"/>
                  </a:cubicBezTo>
                  <a:cubicBezTo>
                    <a:pt x="221" y="68"/>
                    <a:pt x="218" y="86"/>
                    <a:pt x="205" y="99"/>
                  </a:cubicBezTo>
                  <a:cubicBezTo>
                    <a:pt x="88" y="219"/>
                    <a:pt x="88" y="219"/>
                    <a:pt x="88" y="219"/>
                  </a:cubicBezTo>
                  <a:cubicBezTo>
                    <a:pt x="81" y="227"/>
                    <a:pt x="70" y="231"/>
                    <a:pt x="60" y="231"/>
                  </a:cubicBezTo>
                  <a:cubicBezTo>
                    <a:pt x="50" y="231"/>
                    <a:pt x="40" y="227"/>
                    <a:pt x="32" y="219"/>
                  </a:cubicBezTo>
                  <a:cubicBezTo>
                    <a:pt x="17" y="203"/>
                    <a:pt x="17" y="177"/>
                    <a:pt x="32" y="162"/>
                  </a:cubicBezTo>
                  <a:cubicBezTo>
                    <a:pt x="156" y="35"/>
                    <a:pt x="156" y="35"/>
                    <a:pt x="156" y="35"/>
                  </a:cubicBezTo>
                  <a:cubicBezTo>
                    <a:pt x="156" y="35"/>
                    <a:pt x="171" y="17"/>
                    <a:pt x="193" y="16"/>
                  </a:cubicBezTo>
                  <a:cubicBezTo>
                    <a:pt x="194" y="16"/>
                    <a:pt x="194" y="16"/>
                    <a:pt x="195" y="16"/>
                  </a:cubicBezTo>
                  <a:cubicBezTo>
                    <a:pt x="208" y="16"/>
                    <a:pt x="221" y="23"/>
                    <a:pt x="234" y="36"/>
                  </a:cubicBezTo>
                  <a:cubicBezTo>
                    <a:pt x="247" y="49"/>
                    <a:pt x="253" y="63"/>
                    <a:pt x="253" y="77"/>
                  </a:cubicBezTo>
                  <a:cubicBezTo>
                    <a:pt x="252" y="99"/>
                    <a:pt x="234" y="115"/>
                    <a:pt x="234" y="116"/>
                  </a:cubicBezTo>
                  <a:cubicBezTo>
                    <a:pt x="165" y="186"/>
                    <a:pt x="165" y="186"/>
                    <a:pt x="165" y="186"/>
                  </a:cubicBezTo>
                  <a:cubicBezTo>
                    <a:pt x="162" y="189"/>
                    <a:pt x="162" y="194"/>
                    <a:pt x="165" y="198"/>
                  </a:cubicBezTo>
                  <a:cubicBezTo>
                    <a:pt x="167" y="199"/>
                    <a:pt x="169" y="200"/>
                    <a:pt x="171" y="200"/>
                  </a:cubicBezTo>
                  <a:cubicBezTo>
                    <a:pt x="173" y="200"/>
                    <a:pt x="175" y="199"/>
                    <a:pt x="176" y="198"/>
                  </a:cubicBezTo>
                  <a:cubicBezTo>
                    <a:pt x="244" y="128"/>
                    <a:pt x="244" y="128"/>
                    <a:pt x="244" y="128"/>
                  </a:cubicBezTo>
                  <a:cubicBezTo>
                    <a:pt x="245" y="127"/>
                    <a:pt x="267" y="107"/>
                    <a:pt x="269" y="78"/>
                  </a:cubicBezTo>
                  <a:cubicBezTo>
                    <a:pt x="269" y="59"/>
                    <a:pt x="261" y="41"/>
                    <a:pt x="245" y="24"/>
                  </a:cubicBezTo>
                  <a:cubicBezTo>
                    <a:pt x="229" y="8"/>
                    <a:pt x="212" y="0"/>
                    <a:pt x="195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</p:grpSp>
      <p:cxnSp>
        <p:nvCxnSpPr>
          <p:cNvPr id="27649" name="直接连接符 58"/>
          <p:cNvCxnSpPr/>
          <p:nvPr/>
        </p:nvCxnSpPr>
        <p:spPr>
          <a:xfrm>
            <a:off x="1843088" y="1987550"/>
            <a:ext cx="1316037" cy="0"/>
          </a:xfrm>
          <a:prstGeom prst="line">
            <a:avLst/>
          </a:prstGeom>
          <a:ln w="6350" cap="flat" cmpd="sng">
            <a:solidFill>
              <a:schemeClr val="bg1"/>
            </a:solidFill>
            <a:prstDash val="sysDash"/>
            <a:round/>
            <a:headEnd type="none" w="med" len="med"/>
            <a:tailEnd type="none" w="med" len="med"/>
          </a:ln>
        </p:spPr>
      </p:cxnSp>
      <p:sp>
        <p:nvSpPr>
          <p:cNvPr id="228355" name="矩形 59"/>
          <p:cNvSpPr/>
          <p:nvPr/>
        </p:nvSpPr>
        <p:spPr>
          <a:xfrm>
            <a:off x="1244600" y="1941513"/>
            <a:ext cx="1046163" cy="58738"/>
          </a:xfrm>
          <a:prstGeom prst="rect">
            <a:avLst/>
          </a:prstGeom>
          <a:solidFill>
            <a:srgbClr val="FF9900"/>
          </a:solidFill>
          <a:ln w="9525">
            <a:noFill/>
            <a:miter/>
          </a:ln>
        </p:spPr>
        <p:txBody>
          <a:bodyPr wrap="square" lIns="67969" tIns="33983" rIns="67969" bIns="33983" anchor="ctr"/>
          <a:lstStyle/>
          <a:p>
            <a:pPr lvl="0" algn="ctr" fontAlgn="base"/>
            <a:endParaRPr lang="zh-CN" altLang="en-US" sz="1255" strike="noStrike" noProof="1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28356" name="标题 1"/>
          <p:cNvSpPr txBox="1"/>
          <p:nvPr/>
        </p:nvSpPr>
        <p:spPr>
          <a:xfrm>
            <a:off x="1195070" y="2100263"/>
            <a:ext cx="2176463" cy="31305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7969" tIns="33983" rIns="67969" bIns="33983" anchor="t">
            <a:spAutoFit/>
          </a:bodyPr>
          <a:lstStyle/>
          <a:p>
            <a:pPr lvl="0" algn="ctr" eaLnBrk="1" fontAlgn="base" latinLnBrk="0" hangingPunct="1"/>
            <a:r>
              <a:rPr lang="en-US" altLang="zh-CN" sz="1600" b="1" noProof="1">
                <a:solidFill>
                  <a:srgbClr val="FF9900"/>
                </a:solidFill>
                <a:latin typeface="Calibri" panose="020F0502020204030204" charset="0"/>
                <a:ea typeface="Calibri" panose="020F0502020204030204" charset="0"/>
                <a:cs typeface="+mn-ea"/>
                <a:sym typeface="+mn-ea"/>
              </a:rPr>
              <a:t>Introduction</a:t>
            </a:r>
          </a:p>
        </p:txBody>
      </p:sp>
      <p:sp>
        <p:nvSpPr>
          <p:cNvPr id="228357" name="标题 1"/>
          <p:cNvSpPr txBox="1"/>
          <p:nvPr/>
        </p:nvSpPr>
        <p:spPr>
          <a:xfrm>
            <a:off x="863600" y="1495425"/>
            <a:ext cx="327025" cy="56197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7969" tIns="33983" rIns="67969" bIns="33983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x-none" sz="2515" b="1" noProof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+mn-ea"/>
              </a:rPr>
              <a:t>1</a:t>
            </a:r>
          </a:p>
        </p:txBody>
      </p:sp>
      <p:sp>
        <p:nvSpPr>
          <p:cNvPr id="228358" name="标题 1"/>
          <p:cNvSpPr txBox="1"/>
          <p:nvPr/>
        </p:nvSpPr>
        <p:spPr>
          <a:xfrm>
            <a:off x="3797300" y="2057083"/>
            <a:ext cx="2178050" cy="36281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7969" tIns="33983" rIns="67969" bIns="33983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b="1" strike="noStrike" noProof="1">
                <a:solidFill>
                  <a:srgbClr val="FF9900"/>
                </a:solidFill>
                <a:latin typeface="Calibri" panose="020F0502020204030204" charset="0"/>
                <a:ea typeface="Calibri" panose="020F0502020204030204" charset="0"/>
                <a:cs typeface="+mn-ea"/>
              </a:rPr>
              <a:t>Dataset Explanation</a:t>
            </a:r>
          </a:p>
        </p:txBody>
      </p:sp>
      <p:cxnSp>
        <p:nvCxnSpPr>
          <p:cNvPr id="27654" name="直接连接符 63"/>
          <p:cNvCxnSpPr/>
          <p:nvPr/>
        </p:nvCxnSpPr>
        <p:spPr>
          <a:xfrm>
            <a:off x="4392613" y="1987550"/>
            <a:ext cx="1317625" cy="0"/>
          </a:xfrm>
          <a:prstGeom prst="line">
            <a:avLst/>
          </a:prstGeom>
          <a:ln w="6350" cap="flat" cmpd="sng">
            <a:solidFill>
              <a:schemeClr val="bg1"/>
            </a:solidFill>
            <a:prstDash val="sysDash"/>
            <a:round/>
            <a:headEnd type="none" w="med" len="med"/>
            <a:tailEnd type="none" w="med" len="med"/>
          </a:ln>
        </p:spPr>
      </p:cxnSp>
      <p:sp>
        <p:nvSpPr>
          <p:cNvPr id="228360" name="矩形 64"/>
          <p:cNvSpPr/>
          <p:nvPr/>
        </p:nvSpPr>
        <p:spPr>
          <a:xfrm>
            <a:off x="3797300" y="1941513"/>
            <a:ext cx="1044575" cy="5873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miter/>
          </a:ln>
        </p:spPr>
        <p:txBody>
          <a:bodyPr wrap="square" lIns="67969" tIns="33983" rIns="67969" bIns="33983" anchor="ctr"/>
          <a:lstStyle/>
          <a:p>
            <a:pPr lvl="0" algn="ctr" fontAlgn="base"/>
            <a:endParaRPr lang="zh-CN" altLang="en-US" sz="1255" strike="noStrike" noProof="1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28361" name="标题 1"/>
          <p:cNvSpPr txBox="1"/>
          <p:nvPr/>
        </p:nvSpPr>
        <p:spPr>
          <a:xfrm>
            <a:off x="3413125" y="1495425"/>
            <a:ext cx="327025" cy="56197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7969" tIns="33983" rIns="67969" bIns="33983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x-none" sz="2515" b="1" noProof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+mn-ea"/>
              </a:rPr>
              <a:t>2</a:t>
            </a:r>
          </a:p>
        </p:txBody>
      </p:sp>
      <p:cxnSp>
        <p:nvCxnSpPr>
          <p:cNvPr id="27657" name="直接连接符 66"/>
          <p:cNvCxnSpPr/>
          <p:nvPr/>
        </p:nvCxnSpPr>
        <p:spPr>
          <a:xfrm>
            <a:off x="6943725" y="1987550"/>
            <a:ext cx="1317625" cy="0"/>
          </a:xfrm>
          <a:prstGeom prst="line">
            <a:avLst/>
          </a:prstGeom>
          <a:ln w="6350" cap="flat" cmpd="sng">
            <a:solidFill>
              <a:schemeClr val="bg1"/>
            </a:solidFill>
            <a:prstDash val="sysDash"/>
            <a:round/>
            <a:headEnd type="none" w="med" len="med"/>
            <a:tailEnd type="none" w="med" len="med"/>
          </a:ln>
        </p:spPr>
      </p:cxnSp>
      <p:sp>
        <p:nvSpPr>
          <p:cNvPr id="228363" name="矩形 67"/>
          <p:cNvSpPr/>
          <p:nvPr/>
        </p:nvSpPr>
        <p:spPr>
          <a:xfrm>
            <a:off x="6348413" y="1941513"/>
            <a:ext cx="1042988" cy="58738"/>
          </a:xfrm>
          <a:prstGeom prst="rect">
            <a:avLst/>
          </a:prstGeom>
          <a:solidFill>
            <a:srgbClr val="FF9900"/>
          </a:solidFill>
          <a:ln w="9525">
            <a:noFill/>
            <a:miter/>
          </a:ln>
        </p:spPr>
        <p:txBody>
          <a:bodyPr wrap="square" lIns="67969" tIns="33983" rIns="67969" bIns="33983" anchor="ctr"/>
          <a:lstStyle/>
          <a:p>
            <a:pPr lvl="0" algn="ctr" fontAlgn="base"/>
            <a:endParaRPr lang="zh-CN" altLang="en-US" sz="1255" strike="noStrike" noProof="1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28364" name="标题 1"/>
          <p:cNvSpPr txBox="1"/>
          <p:nvPr/>
        </p:nvSpPr>
        <p:spPr>
          <a:xfrm>
            <a:off x="6286500" y="2100263"/>
            <a:ext cx="2178050" cy="314851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7969" tIns="33983" rIns="67969" bIns="33983" anchor="t">
            <a:spAutoFit/>
          </a:bodyPr>
          <a:lstStyle/>
          <a:p>
            <a:pPr lvl="0" algn="ctr" eaLnBrk="1" fontAlgn="base" latinLnBrk="0" hangingPunct="1"/>
            <a:r>
              <a:rPr lang="en-US" altLang="zh-CN" sz="1600" b="1" noProof="1">
                <a:solidFill>
                  <a:srgbClr val="FF9900"/>
                </a:solidFill>
                <a:latin typeface="Calibri" panose="020F0502020204030204" charset="0"/>
                <a:ea typeface="Calibri" panose="020F0502020204030204" charset="0"/>
                <a:cs typeface="+mn-ea"/>
                <a:sym typeface="+mn-ea"/>
              </a:rPr>
              <a:t>Technical Application</a:t>
            </a:r>
          </a:p>
        </p:txBody>
      </p:sp>
      <p:sp>
        <p:nvSpPr>
          <p:cNvPr id="228365" name="标题 1"/>
          <p:cNvSpPr txBox="1"/>
          <p:nvPr/>
        </p:nvSpPr>
        <p:spPr>
          <a:xfrm>
            <a:off x="5962650" y="1495425"/>
            <a:ext cx="323850" cy="56197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7969" tIns="33983" rIns="67969" bIns="33983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x-none" sz="2515" b="1" noProof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+mn-ea"/>
              </a:rPr>
              <a:t>3</a:t>
            </a:r>
          </a:p>
        </p:txBody>
      </p:sp>
      <p:cxnSp>
        <p:nvCxnSpPr>
          <p:cNvPr id="27661" name="直接连接符 70"/>
          <p:cNvCxnSpPr/>
          <p:nvPr/>
        </p:nvCxnSpPr>
        <p:spPr>
          <a:xfrm>
            <a:off x="1876425" y="3744913"/>
            <a:ext cx="1320800" cy="0"/>
          </a:xfrm>
          <a:prstGeom prst="line">
            <a:avLst/>
          </a:prstGeom>
          <a:ln w="6350" cap="flat" cmpd="sng">
            <a:solidFill>
              <a:schemeClr val="bg1"/>
            </a:solidFill>
            <a:prstDash val="sysDash"/>
            <a:round/>
            <a:headEnd type="none" w="med" len="med"/>
            <a:tailEnd type="none" w="med" len="med"/>
          </a:ln>
        </p:spPr>
      </p:cxnSp>
      <p:sp>
        <p:nvSpPr>
          <p:cNvPr id="228367" name="矩形 71"/>
          <p:cNvSpPr/>
          <p:nvPr/>
        </p:nvSpPr>
        <p:spPr>
          <a:xfrm>
            <a:off x="1281113" y="3695700"/>
            <a:ext cx="1042988" cy="6826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miter/>
          </a:ln>
        </p:spPr>
        <p:txBody>
          <a:bodyPr wrap="square" lIns="67969" tIns="33983" rIns="67969" bIns="33983" anchor="ctr"/>
          <a:lstStyle/>
          <a:p>
            <a:pPr lvl="0" algn="ctr" fontAlgn="base"/>
            <a:endParaRPr lang="zh-CN" altLang="en-US" sz="1255" strike="noStrike" noProof="1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28368" name="标题 1"/>
          <p:cNvSpPr txBox="1"/>
          <p:nvPr/>
        </p:nvSpPr>
        <p:spPr>
          <a:xfrm>
            <a:off x="1157605" y="3860800"/>
            <a:ext cx="2182813" cy="31305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7969" tIns="33983" rIns="67969" bIns="33983" anchor="t">
            <a:spAutoFit/>
          </a:bodyPr>
          <a:lstStyle/>
          <a:p>
            <a:pPr lvl="0" algn="ctr" eaLnBrk="1" fontAlgn="base" latinLnBrk="0" hangingPunct="1"/>
            <a:r>
              <a:rPr lang="en-US" altLang="zh-CN" sz="1600" b="1" dirty="0">
                <a:solidFill>
                  <a:srgbClr val="FF9900"/>
                </a:solidFill>
                <a:latin typeface="Calibri" panose="020F0502020204030204" charset="0"/>
                <a:ea typeface="Calibri" panose="020F0502020204030204" charset="0"/>
                <a:cs typeface="+mn-ea"/>
                <a:sym typeface="+mn-ea"/>
              </a:rPr>
              <a:t>Dashboard</a:t>
            </a:r>
            <a:endParaRPr lang="en-US" altLang="zh-CN" sz="1600" b="1" noProof="1">
              <a:solidFill>
                <a:srgbClr val="FF9900"/>
              </a:solidFill>
              <a:latin typeface="Calibri" panose="020F0502020204030204" charset="0"/>
              <a:ea typeface="Calibri" panose="020F0502020204030204" charset="0"/>
              <a:cs typeface="+mn-ea"/>
              <a:sym typeface="+mn-ea"/>
            </a:endParaRPr>
          </a:p>
        </p:txBody>
      </p:sp>
      <p:sp>
        <p:nvSpPr>
          <p:cNvPr id="228369" name="标题 1"/>
          <p:cNvSpPr txBox="1"/>
          <p:nvPr/>
        </p:nvSpPr>
        <p:spPr>
          <a:xfrm>
            <a:off x="895350" y="3252788"/>
            <a:ext cx="327025" cy="56356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7969" tIns="33983" rIns="67969" bIns="33983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x-none" sz="2515" b="1" noProof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+mn-ea"/>
              </a:rPr>
              <a:t>4</a:t>
            </a:r>
          </a:p>
        </p:txBody>
      </p:sp>
      <p:cxnSp>
        <p:nvCxnSpPr>
          <p:cNvPr id="27665" name="直接连接符 74"/>
          <p:cNvCxnSpPr/>
          <p:nvPr/>
        </p:nvCxnSpPr>
        <p:spPr>
          <a:xfrm>
            <a:off x="6913245" y="3744913"/>
            <a:ext cx="1314450" cy="0"/>
          </a:xfrm>
          <a:prstGeom prst="line">
            <a:avLst/>
          </a:prstGeom>
          <a:ln w="6350" cap="flat" cmpd="sng">
            <a:solidFill>
              <a:schemeClr val="bg1"/>
            </a:solidFill>
            <a:prstDash val="sysDash"/>
            <a:round/>
            <a:headEnd type="none" w="med" len="med"/>
            <a:tailEnd type="none" w="med" len="med"/>
          </a:ln>
        </p:spPr>
      </p:cxnSp>
      <p:sp>
        <p:nvSpPr>
          <p:cNvPr id="228371" name="矩形 75"/>
          <p:cNvSpPr/>
          <p:nvPr/>
        </p:nvSpPr>
        <p:spPr>
          <a:xfrm>
            <a:off x="6314758" y="3695700"/>
            <a:ext cx="1041400" cy="6826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miter/>
          </a:ln>
        </p:spPr>
        <p:txBody>
          <a:bodyPr wrap="square" lIns="67969" tIns="33983" rIns="67969" bIns="33983" anchor="ctr"/>
          <a:lstStyle/>
          <a:p>
            <a:pPr lvl="0" algn="ctr" fontAlgn="base"/>
            <a:endParaRPr lang="zh-CN" altLang="en-US" sz="1255" strike="noStrike" noProof="1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28372" name="标题 1"/>
          <p:cNvSpPr txBox="1"/>
          <p:nvPr/>
        </p:nvSpPr>
        <p:spPr>
          <a:xfrm>
            <a:off x="6254433" y="3860800"/>
            <a:ext cx="2179638" cy="31305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7969" tIns="33983" rIns="67969" bIns="33983" anchor="t">
            <a:spAutoFit/>
          </a:bodyPr>
          <a:lstStyle/>
          <a:p>
            <a:pPr lvl="0" algn="ctr" eaLnBrk="1" fontAlgn="base" latinLnBrk="0" hangingPunct="1"/>
            <a:r>
              <a:rPr lang="en-US" altLang="zh-CN" sz="1600" b="1" dirty="0">
                <a:solidFill>
                  <a:srgbClr val="FF9900"/>
                </a:solidFill>
                <a:latin typeface="Calibri" panose="020F0502020204030204" charset="0"/>
                <a:ea typeface="Calibri" panose="020F0502020204030204" charset="0"/>
                <a:cs typeface="+mn-ea"/>
                <a:sym typeface="+mn-ea"/>
              </a:rPr>
              <a:t>Limitation </a:t>
            </a:r>
            <a:endParaRPr lang="en-US" altLang="zh-CN" sz="1600" b="1" noProof="1">
              <a:solidFill>
                <a:srgbClr val="FF9900"/>
              </a:solidFill>
              <a:latin typeface="Calibri" panose="020F0502020204030204" charset="0"/>
              <a:ea typeface="Calibri" panose="020F0502020204030204" charset="0"/>
              <a:cs typeface="+mn-ea"/>
              <a:sym typeface="+mn-ea"/>
            </a:endParaRPr>
          </a:p>
        </p:txBody>
      </p:sp>
      <p:sp>
        <p:nvSpPr>
          <p:cNvPr id="228373" name="标题 1"/>
          <p:cNvSpPr txBox="1"/>
          <p:nvPr/>
        </p:nvSpPr>
        <p:spPr>
          <a:xfrm>
            <a:off x="5928995" y="3252788"/>
            <a:ext cx="325438" cy="57086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7969" tIns="33983" rIns="67969" bIns="33983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x-none" sz="2515" b="1" noProof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+mn-ea"/>
              </a:rPr>
              <a:t>6</a:t>
            </a:r>
          </a:p>
        </p:txBody>
      </p:sp>
      <p:sp>
        <p:nvSpPr>
          <p:cNvPr id="274434" name="文本框 130051"/>
          <p:cNvSpPr txBox="1"/>
          <p:nvPr/>
        </p:nvSpPr>
        <p:spPr>
          <a:xfrm>
            <a:off x="1157605" y="473710"/>
            <a:ext cx="1757680" cy="49784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7969" tIns="33983" rIns="67969" bIns="33983" anchor="t">
            <a:spAutoFit/>
          </a:bodyPr>
          <a:lstStyle/>
          <a:p>
            <a:pPr algn="l"/>
            <a:r>
              <a:rPr lang="zh-CN" altLang="en-US" sz="2800" b="1" noProof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+mn-ea"/>
              </a:rPr>
              <a:t>CONTENT</a:t>
            </a:r>
          </a:p>
        </p:txBody>
      </p:sp>
      <p:cxnSp>
        <p:nvCxnSpPr>
          <p:cNvPr id="2" name="直接连接符 66"/>
          <p:cNvCxnSpPr/>
          <p:nvPr/>
        </p:nvCxnSpPr>
        <p:spPr>
          <a:xfrm>
            <a:off x="4370070" y="3731895"/>
            <a:ext cx="1317625" cy="0"/>
          </a:xfrm>
          <a:prstGeom prst="line">
            <a:avLst/>
          </a:prstGeom>
          <a:ln w="6350" cap="flat" cmpd="sng">
            <a:solidFill>
              <a:schemeClr val="bg1"/>
            </a:solidFill>
            <a:prstDash val="sysDash"/>
            <a:round/>
            <a:headEnd type="none" w="med" len="med"/>
            <a:tailEnd type="none" w="med" len="med"/>
          </a:ln>
        </p:spPr>
      </p:cxnSp>
      <p:sp>
        <p:nvSpPr>
          <p:cNvPr id="3" name="矩形 67"/>
          <p:cNvSpPr/>
          <p:nvPr/>
        </p:nvSpPr>
        <p:spPr>
          <a:xfrm>
            <a:off x="3774758" y="3685858"/>
            <a:ext cx="1042988" cy="58738"/>
          </a:xfrm>
          <a:prstGeom prst="rect">
            <a:avLst/>
          </a:prstGeom>
          <a:solidFill>
            <a:srgbClr val="FF9900"/>
          </a:solidFill>
          <a:ln w="9525">
            <a:noFill/>
            <a:miter/>
          </a:ln>
        </p:spPr>
        <p:txBody>
          <a:bodyPr wrap="square" lIns="67969" tIns="33983" rIns="67969" bIns="33983" anchor="ctr"/>
          <a:lstStyle/>
          <a:p>
            <a:pPr lvl="0" algn="ctr" fontAlgn="base"/>
            <a:endParaRPr lang="zh-CN" altLang="en-US" sz="1255" strike="noStrike" noProof="1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3712845" y="3844608"/>
            <a:ext cx="2178050" cy="31305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7969" tIns="33983" rIns="67969" bIns="33983" anchor="t">
            <a:spAutoFit/>
          </a:bodyPr>
          <a:lstStyle/>
          <a:p>
            <a:pPr lvl="0" algn="ctr" eaLnBrk="1" fontAlgn="base" latinLnBrk="0" hangingPunct="1"/>
            <a:r>
              <a:rPr lang="en-US" altLang="zh-CN" sz="1600" b="1" noProof="1">
                <a:solidFill>
                  <a:srgbClr val="FF9900"/>
                </a:solidFill>
                <a:latin typeface="Calibri" panose="020F0502020204030204" charset="0"/>
                <a:ea typeface="Calibri" panose="020F0502020204030204" charset="0"/>
                <a:cs typeface="+mn-ea"/>
                <a:sym typeface="+mn-ea"/>
              </a:rPr>
              <a:t>Fraud Detection Model</a:t>
            </a:r>
          </a:p>
        </p:txBody>
      </p:sp>
      <p:sp>
        <p:nvSpPr>
          <p:cNvPr id="5" name="标题 1"/>
          <p:cNvSpPr txBox="1"/>
          <p:nvPr/>
        </p:nvSpPr>
        <p:spPr>
          <a:xfrm>
            <a:off x="3388995" y="3239770"/>
            <a:ext cx="323850" cy="57086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7969" tIns="33983" rIns="67969" bIns="33983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x-none" sz="2515" b="1" noProof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+mn-ea"/>
              </a:rPr>
              <a:t>5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4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8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283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283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76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76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283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283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8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8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283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283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76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76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283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283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8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8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283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28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76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76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283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283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28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28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283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283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7500"/>
                            </p:stCondLst>
                            <p:childTnLst>
                              <p:par>
                                <p:cTn id="7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76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76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000"/>
                            </p:stCondLst>
                            <p:childTnLst>
                              <p:par>
                                <p:cTn id="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283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283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28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5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000"/>
                            </p:stCondLst>
                            <p:childTnLst>
                              <p:par>
                                <p:cTn id="9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9500"/>
                            </p:stCondLst>
                            <p:childTnLst>
                              <p:par>
                                <p:cTn id="9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500"/>
                            </p:stCondLst>
                            <p:childTnLst>
                              <p:par>
                                <p:cTn id="1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28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283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283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1500"/>
                            </p:stCondLst>
                            <p:childTnLst>
                              <p:par>
                                <p:cTn id="11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276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276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2283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2283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228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355" grpId="0" bldLvl="0" animBg="1"/>
      <p:bldP spid="228356" grpId="0"/>
      <p:bldP spid="228357" grpId="0"/>
      <p:bldP spid="228358" grpId="0"/>
      <p:bldP spid="228360" grpId="0" bldLvl="0" animBg="1"/>
      <p:bldP spid="228361" grpId="0"/>
      <p:bldP spid="228363" grpId="0" bldLvl="0" animBg="1"/>
      <p:bldP spid="228364" grpId="0"/>
      <p:bldP spid="228365" grpId="0"/>
      <p:bldP spid="228367" grpId="0" bldLvl="0" animBg="1"/>
      <p:bldP spid="228368" grpId="0"/>
      <p:bldP spid="228369" grpId="0"/>
      <p:bldP spid="228371" grpId="0" bldLvl="0" animBg="1"/>
      <p:bldP spid="228372" grpId="0"/>
      <p:bldP spid="228373" grpId="0"/>
      <p:bldP spid="274434" grpId="0"/>
      <p:bldP spid="3" grpId="0" bldLvl="0" animBg="1"/>
      <p:bldP spid="4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73D4DC8-0732-4CF2-8244-ACF87E70A795}"/>
              </a:ext>
            </a:extLst>
          </p:cNvPr>
          <p:cNvSpPr/>
          <p:nvPr/>
        </p:nvSpPr>
        <p:spPr>
          <a:xfrm>
            <a:off x="3197225" y="1578769"/>
            <a:ext cx="5051306" cy="1665489"/>
          </a:xfrm>
          <a:prstGeom prst="round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650" name="组合 120"/>
          <p:cNvGrpSpPr/>
          <p:nvPr/>
        </p:nvGrpSpPr>
        <p:grpSpPr>
          <a:xfrm>
            <a:off x="598488" y="528638"/>
            <a:ext cx="347662" cy="347662"/>
            <a:chOff x="0" y="0"/>
            <a:chExt cx="1368425" cy="1368425"/>
          </a:xfrm>
        </p:grpSpPr>
        <p:sp>
          <p:nvSpPr>
            <p:cNvPr id="7" name="Freeform 66"/>
            <p:cNvSpPr/>
            <p:nvPr/>
          </p:nvSpPr>
          <p:spPr>
            <a:xfrm flipH="1">
              <a:off x="0" y="0"/>
              <a:ext cx="1368425" cy="1368425"/>
            </a:xfrm>
            <a:custGeom>
              <a:avLst/>
              <a:gdLst/>
              <a:ahLst/>
              <a:cxnLst>
                <a:cxn ang="0">
                  <a:pos x="1368425" y="1264756"/>
                </a:cxn>
                <a:cxn ang="0">
                  <a:pos x="1264756" y="1368425"/>
                </a:cxn>
                <a:cxn ang="0">
                  <a:pos x="103669" y="1368425"/>
                </a:cxn>
                <a:cxn ang="0">
                  <a:pos x="0" y="1264756"/>
                </a:cxn>
                <a:cxn ang="0">
                  <a:pos x="0" y="103669"/>
                </a:cxn>
                <a:cxn ang="0">
                  <a:pos x="103669" y="0"/>
                </a:cxn>
                <a:cxn ang="0">
                  <a:pos x="1264756" y="0"/>
                </a:cxn>
                <a:cxn ang="0">
                  <a:pos x="1368425" y="103669"/>
                </a:cxn>
                <a:cxn ang="0">
                  <a:pos x="1368425" y="1264756"/>
                </a:cxn>
              </a:cxnLst>
              <a:rect l="0" t="0" r="0" b="0"/>
              <a:pathLst>
                <a:path w="528" h="528">
                  <a:moveTo>
                    <a:pt x="528" y="488"/>
                  </a:moveTo>
                  <a:cubicBezTo>
                    <a:pt x="528" y="510"/>
                    <a:pt x="510" y="528"/>
                    <a:pt x="488" y="528"/>
                  </a:cubicBezTo>
                  <a:cubicBezTo>
                    <a:pt x="40" y="528"/>
                    <a:pt x="40" y="528"/>
                    <a:pt x="40" y="528"/>
                  </a:cubicBezTo>
                  <a:cubicBezTo>
                    <a:pt x="18" y="528"/>
                    <a:pt x="0" y="510"/>
                    <a:pt x="0" y="48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510" y="0"/>
                    <a:pt x="528" y="18"/>
                    <a:pt x="528" y="40"/>
                  </a:cubicBezTo>
                  <a:cubicBezTo>
                    <a:pt x="528" y="488"/>
                    <a:pt x="528" y="488"/>
                    <a:pt x="528" y="488"/>
                  </a:cubicBezTo>
                </a:path>
              </a:pathLst>
            </a:custGeom>
            <a:solidFill>
              <a:srgbClr val="FF9900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8" name="Freeform 67"/>
            <p:cNvSpPr/>
            <p:nvPr/>
          </p:nvSpPr>
          <p:spPr>
            <a:xfrm flipH="1">
              <a:off x="352425" y="290512"/>
              <a:ext cx="1016000" cy="1077913"/>
            </a:xfrm>
            <a:custGeom>
              <a:avLst/>
              <a:gdLst/>
              <a:ahLst/>
              <a:cxnLst>
                <a:cxn ang="0">
                  <a:pos x="756816" y="0"/>
                </a:cxn>
                <a:cxn ang="0">
                  <a:pos x="590939" y="165833"/>
                </a:cxn>
                <a:cxn ang="0">
                  <a:pos x="458755" y="12956"/>
                </a:cxn>
                <a:cxn ang="0">
                  <a:pos x="0" y="471587"/>
                </a:cxn>
                <a:cxn ang="0">
                  <a:pos x="0" y="974268"/>
                </a:cxn>
                <a:cxn ang="0">
                  <a:pos x="103673" y="1077913"/>
                </a:cxn>
                <a:cxn ang="0">
                  <a:pos x="588347" y="1077913"/>
                </a:cxn>
                <a:cxn ang="0">
                  <a:pos x="1016000" y="650375"/>
                </a:cxn>
                <a:cxn ang="0">
                  <a:pos x="987490" y="619282"/>
                </a:cxn>
                <a:cxn ang="0">
                  <a:pos x="990082" y="616691"/>
                </a:cxn>
                <a:cxn ang="0">
                  <a:pos x="990082" y="432720"/>
                </a:cxn>
                <a:cxn ang="0">
                  <a:pos x="922694" y="290207"/>
                </a:cxn>
                <a:cxn ang="0">
                  <a:pos x="803469" y="409400"/>
                </a:cxn>
                <a:cxn ang="0">
                  <a:pos x="774959" y="375715"/>
                </a:cxn>
                <a:cxn ang="0">
                  <a:pos x="901959" y="248749"/>
                </a:cxn>
                <a:cxn ang="0">
                  <a:pos x="868265" y="191744"/>
                </a:cxn>
                <a:cxn ang="0">
                  <a:pos x="852714" y="194335"/>
                </a:cxn>
                <a:cxn ang="0">
                  <a:pos x="901959" y="145104"/>
                </a:cxn>
                <a:cxn ang="0">
                  <a:pos x="839755" y="121783"/>
                </a:cxn>
                <a:cxn ang="0">
                  <a:pos x="756816" y="0"/>
                </a:cxn>
              </a:cxnLst>
              <a:rect l="0" t="0" r="0" b="0"/>
              <a:pathLst>
                <a:path w="392" h="416">
                  <a:moveTo>
                    <a:pt x="292" y="0"/>
                  </a:moveTo>
                  <a:cubicBezTo>
                    <a:pt x="228" y="64"/>
                    <a:pt x="228" y="64"/>
                    <a:pt x="228" y="64"/>
                  </a:cubicBezTo>
                  <a:cubicBezTo>
                    <a:pt x="177" y="5"/>
                    <a:pt x="177" y="5"/>
                    <a:pt x="177" y="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376"/>
                    <a:pt x="0" y="376"/>
                    <a:pt x="0" y="376"/>
                  </a:cubicBezTo>
                  <a:cubicBezTo>
                    <a:pt x="0" y="398"/>
                    <a:pt x="18" y="416"/>
                    <a:pt x="40" y="416"/>
                  </a:cubicBezTo>
                  <a:cubicBezTo>
                    <a:pt x="227" y="416"/>
                    <a:pt x="227" y="416"/>
                    <a:pt x="227" y="416"/>
                  </a:cubicBezTo>
                  <a:cubicBezTo>
                    <a:pt x="392" y="251"/>
                    <a:pt x="392" y="251"/>
                    <a:pt x="392" y="251"/>
                  </a:cubicBezTo>
                  <a:cubicBezTo>
                    <a:pt x="381" y="239"/>
                    <a:pt x="381" y="239"/>
                    <a:pt x="381" y="239"/>
                  </a:cubicBezTo>
                  <a:cubicBezTo>
                    <a:pt x="382" y="238"/>
                    <a:pt x="382" y="238"/>
                    <a:pt x="382" y="238"/>
                  </a:cubicBezTo>
                  <a:cubicBezTo>
                    <a:pt x="382" y="167"/>
                    <a:pt x="382" y="167"/>
                    <a:pt x="382" y="167"/>
                  </a:cubicBezTo>
                  <a:cubicBezTo>
                    <a:pt x="356" y="112"/>
                    <a:pt x="356" y="112"/>
                    <a:pt x="356" y="112"/>
                  </a:cubicBezTo>
                  <a:cubicBezTo>
                    <a:pt x="310" y="158"/>
                    <a:pt x="310" y="158"/>
                    <a:pt x="310" y="158"/>
                  </a:cubicBezTo>
                  <a:cubicBezTo>
                    <a:pt x="299" y="145"/>
                    <a:pt x="299" y="145"/>
                    <a:pt x="299" y="145"/>
                  </a:cubicBezTo>
                  <a:cubicBezTo>
                    <a:pt x="348" y="96"/>
                    <a:pt x="348" y="96"/>
                    <a:pt x="348" y="96"/>
                  </a:cubicBezTo>
                  <a:cubicBezTo>
                    <a:pt x="335" y="74"/>
                    <a:pt x="335" y="74"/>
                    <a:pt x="335" y="74"/>
                  </a:cubicBezTo>
                  <a:cubicBezTo>
                    <a:pt x="329" y="75"/>
                    <a:pt x="329" y="75"/>
                    <a:pt x="329" y="75"/>
                  </a:cubicBezTo>
                  <a:cubicBezTo>
                    <a:pt x="348" y="56"/>
                    <a:pt x="348" y="56"/>
                    <a:pt x="348" y="56"/>
                  </a:cubicBezTo>
                  <a:cubicBezTo>
                    <a:pt x="324" y="47"/>
                    <a:pt x="324" y="47"/>
                    <a:pt x="324" y="47"/>
                  </a:cubicBezTo>
                  <a:cubicBezTo>
                    <a:pt x="292" y="0"/>
                    <a:pt x="292" y="0"/>
                    <a:pt x="292" y="0"/>
                  </a:cubicBezTo>
                </a:path>
              </a:pathLst>
            </a:custGeom>
            <a:solidFill>
              <a:srgbClr val="BC841C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9" name="Freeform 68"/>
            <p:cNvSpPr/>
            <p:nvPr/>
          </p:nvSpPr>
          <p:spPr>
            <a:xfrm flipH="1">
              <a:off x="341312" y="581025"/>
              <a:ext cx="104775" cy="373063"/>
            </a:xfrm>
            <a:custGeom>
              <a:avLst/>
              <a:gdLst/>
              <a:ahLst/>
              <a:cxnLst>
                <a:cxn ang="0">
                  <a:pos x="62865" y="0"/>
                </a:cxn>
                <a:cxn ang="0">
                  <a:pos x="0" y="0"/>
                </a:cxn>
                <a:cxn ang="0">
                  <a:pos x="0" y="259071"/>
                </a:cxn>
                <a:cxn ang="0">
                  <a:pos x="23574" y="279797"/>
                </a:cxn>
                <a:cxn ang="0">
                  <a:pos x="23574" y="282388"/>
                </a:cxn>
                <a:cxn ang="0">
                  <a:pos x="28813" y="287569"/>
                </a:cxn>
                <a:cxn ang="0">
                  <a:pos x="31432" y="292751"/>
                </a:cxn>
                <a:cxn ang="0">
                  <a:pos x="34052" y="297932"/>
                </a:cxn>
                <a:cxn ang="0">
                  <a:pos x="36671" y="303114"/>
                </a:cxn>
                <a:cxn ang="0">
                  <a:pos x="39291" y="308295"/>
                </a:cxn>
                <a:cxn ang="0">
                  <a:pos x="39291" y="316067"/>
                </a:cxn>
                <a:cxn ang="0">
                  <a:pos x="41910" y="318658"/>
                </a:cxn>
                <a:cxn ang="0">
                  <a:pos x="41910" y="331612"/>
                </a:cxn>
                <a:cxn ang="0">
                  <a:pos x="39291" y="344565"/>
                </a:cxn>
                <a:cxn ang="0">
                  <a:pos x="39291" y="352337"/>
                </a:cxn>
                <a:cxn ang="0">
                  <a:pos x="36671" y="357519"/>
                </a:cxn>
                <a:cxn ang="0">
                  <a:pos x="31432" y="373063"/>
                </a:cxn>
                <a:cxn ang="0">
                  <a:pos x="62865" y="373063"/>
                </a:cxn>
                <a:cxn ang="0">
                  <a:pos x="104775" y="331612"/>
                </a:cxn>
                <a:cxn ang="0">
                  <a:pos x="104775" y="41451"/>
                </a:cxn>
                <a:cxn ang="0">
                  <a:pos x="62865" y="0"/>
                </a:cxn>
              </a:cxnLst>
              <a:rect l="0" t="0" r="0" b="0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0" name="Freeform 69"/>
            <p:cNvSpPr/>
            <p:nvPr/>
          </p:nvSpPr>
          <p:spPr>
            <a:xfrm flipH="1">
              <a:off x="446087" y="871537"/>
              <a:ext cx="496888" cy="82550"/>
            </a:xfrm>
            <a:custGeom>
              <a:avLst/>
              <a:gdLst/>
              <a:ahLst/>
              <a:cxnLst>
                <a:cxn ang="0">
                  <a:pos x="494300" y="25797"/>
                </a:cxn>
                <a:cxn ang="0">
                  <a:pos x="489124" y="20638"/>
                </a:cxn>
                <a:cxn ang="0">
                  <a:pos x="486536" y="15478"/>
                </a:cxn>
                <a:cxn ang="0">
                  <a:pos x="483948" y="10319"/>
                </a:cxn>
                <a:cxn ang="0">
                  <a:pos x="476184" y="7739"/>
                </a:cxn>
                <a:cxn ang="0">
                  <a:pos x="468420" y="2580"/>
                </a:cxn>
                <a:cxn ang="0">
                  <a:pos x="455481" y="0"/>
                </a:cxn>
                <a:cxn ang="0">
                  <a:pos x="41407" y="0"/>
                </a:cxn>
                <a:cxn ang="0">
                  <a:pos x="28468" y="2580"/>
                </a:cxn>
                <a:cxn ang="0">
                  <a:pos x="20704" y="7739"/>
                </a:cxn>
                <a:cxn ang="0">
                  <a:pos x="12940" y="10319"/>
                </a:cxn>
                <a:cxn ang="0">
                  <a:pos x="10352" y="15478"/>
                </a:cxn>
                <a:cxn ang="0">
                  <a:pos x="7764" y="20638"/>
                </a:cxn>
                <a:cxn ang="0">
                  <a:pos x="2588" y="25797"/>
                </a:cxn>
                <a:cxn ang="0">
                  <a:pos x="2588" y="28377"/>
                </a:cxn>
                <a:cxn ang="0">
                  <a:pos x="0" y="41275"/>
                </a:cxn>
                <a:cxn ang="0">
                  <a:pos x="5176" y="61912"/>
                </a:cxn>
                <a:cxn ang="0">
                  <a:pos x="7764" y="64492"/>
                </a:cxn>
                <a:cxn ang="0">
                  <a:pos x="41407" y="82550"/>
                </a:cxn>
                <a:cxn ang="0">
                  <a:pos x="455481" y="82550"/>
                </a:cxn>
                <a:cxn ang="0">
                  <a:pos x="489124" y="64492"/>
                </a:cxn>
                <a:cxn ang="0">
                  <a:pos x="491712" y="61912"/>
                </a:cxn>
                <a:cxn ang="0">
                  <a:pos x="496888" y="41275"/>
                </a:cxn>
                <a:cxn ang="0">
                  <a:pos x="494300" y="28377"/>
                </a:cxn>
                <a:cxn ang="0">
                  <a:pos x="494300" y="25797"/>
                </a:cxn>
              </a:cxnLst>
              <a:rect l="0" t="0" r="0" b="0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1" name="Freeform 70"/>
            <p:cNvSpPr/>
            <p:nvPr/>
          </p:nvSpPr>
          <p:spPr>
            <a:xfrm flipH="1">
              <a:off x="942975" y="581025"/>
              <a:ext cx="104775" cy="373063"/>
            </a:xfrm>
            <a:custGeom>
              <a:avLst/>
              <a:gdLst/>
              <a:ahLst/>
              <a:cxnLst>
                <a:cxn ang="0">
                  <a:pos x="104775" y="248709"/>
                </a:cxn>
                <a:cxn ang="0">
                  <a:pos x="104775" y="165806"/>
                </a:cxn>
                <a:cxn ang="0">
                  <a:pos x="62865" y="165806"/>
                </a:cxn>
                <a:cxn ang="0">
                  <a:pos x="62865" y="124354"/>
                </a:cxn>
                <a:cxn ang="0">
                  <a:pos x="104775" y="124354"/>
                </a:cxn>
                <a:cxn ang="0">
                  <a:pos x="104775" y="82903"/>
                </a:cxn>
                <a:cxn ang="0">
                  <a:pos x="62865" y="82903"/>
                </a:cxn>
                <a:cxn ang="0">
                  <a:pos x="62865" y="41451"/>
                </a:cxn>
                <a:cxn ang="0">
                  <a:pos x="104775" y="41451"/>
                </a:cxn>
                <a:cxn ang="0">
                  <a:pos x="104775" y="0"/>
                </a:cxn>
                <a:cxn ang="0">
                  <a:pos x="41910" y="0"/>
                </a:cxn>
                <a:cxn ang="0">
                  <a:pos x="0" y="41451"/>
                </a:cxn>
                <a:cxn ang="0">
                  <a:pos x="0" y="331612"/>
                </a:cxn>
                <a:cxn ang="0">
                  <a:pos x="41910" y="373063"/>
                </a:cxn>
                <a:cxn ang="0">
                  <a:pos x="73342" y="373063"/>
                </a:cxn>
                <a:cxn ang="0">
                  <a:pos x="68104" y="357519"/>
                </a:cxn>
                <a:cxn ang="0">
                  <a:pos x="65484" y="352337"/>
                </a:cxn>
                <a:cxn ang="0">
                  <a:pos x="65484" y="344565"/>
                </a:cxn>
                <a:cxn ang="0">
                  <a:pos x="62865" y="331612"/>
                </a:cxn>
                <a:cxn ang="0">
                  <a:pos x="62865" y="318658"/>
                </a:cxn>
                <a:cxn ang="0">
                  <a:pos x="65484" y="316067"/>
                </a:cxn>
                <a:cxn ang="0">
                  <a:pos x="65484" y="308295"/>
                </a:cxn>
                <a:cxn ang="0">
                  <a:pos x="68104" y="303114"/>
                </a:cxn>
                <a:cxn ang="0">
                  <a:pos x="70723" y="297932"/>
                </a:cxn>
                <a:cxn ang="0">
                  <a:pos x="73342" y="292751"/>
                </a:cxn>
                <a:cxn ang="0">
                  <a:pos x="75962" y="287569"/>
                </a:cxn>
                <a:cxn ang="0">
                  <a:pos x="81201" y="282388"/>
                </a:cxn>
                <a:cxn ang="0">
                  <a:pos x="81201" y="279797"/>
                </a:cxn>
                <a:cxn ang="0">
                  <a:pos x="104775" y="259071"/>
                </a:cxn>
                <a:cxn ang="0">
                  <a:pos x="104775" y="248709"/>
                </a:cxn>
              </a:cxnLst>
              <a:rect l="0" t="0" r="0" b="0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2" name="Freeform 71"/>
            <p:cNvSpPr/>
            <p:nvPr/>
          </p:nvSpPr>
          <p:spPr>
            <a:xfrm flipH="1">
              <a:off x="466725" y="290512"/>
              <a:ext cx="144463" cy="144463"/>
            </a:xfrm>
            <a:custGeom>
              <a:avLst/>
              <a:gdLst/>
              <a:ahLst/>
              <a:cxnLst>
                <a:cxn ang="0">
                  <a:pos x="41275" y="144463"/>
                </a:cxn>
                <a:cxn ang="0">
                  <a:pos x="144463" y="144463"/>
                </a:cxn>
                <a:cxn ang="0">
                  <a:pos x="0" y="0"/>
                </a:cxn>
                <a:cxn ang="0">
                  <a:pos x="0" y="103188"/>
                </a:cxn>
                <a:cxn ang="0">
                  <a:pos x="41275" y="144463"/>
                </a:cxn>
              </a:cxnLst>
              <a:rect l="0" t="0" r="0" b="0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3" name="Freeform 72"/>
            <p:cNvSpPr/>
            <p:nvPr/>
          </p:nvSpPr>
          <p:spPr>
            <a:xfrm flipH="1">
              <a:off x="466725" y="290512"/>
              <a:ext cx="455613" cy="249238"/>
            </a:xfrm>
            <a:custGeom>
              <a:avLst/>
              <a:gdLst/>
              <a:ahLst/>
              <a:cxnLst>
                <a:cxn ang="0">
                  <a:pos x="455613" y="186929"/>
                </a:cxn>
                <a:cxn ang="0">
                  <a:pos x="310645" y="186929"/>
                </a:cxn>
                <a:cxn ang="0">
                  <a:pos x="269226" y="145389"/>
                </a:cxn>
                <a:cxn ang="0">
                  <a:pos x="269226" y="103849"/>
                </a:cxn>
                <a:cxn ang="0">
                  <a:pos x="269226" y="0"/>
                </a:cxn>
                <a:cxn ang="0">
                  <a:pos x="41419" y="0"/>
                </a:cxn>
                <a:cxn ang="0">
                  <a:pos x="0" y="41540"/>
                </a:cxn>
                <a:cxn ang="0">
                  <a:pos x="0" y="249238"/>
                </a:cxn>
                <a:cxn ang="0">
                  <a:pos x="455613" y="249238"/>
                </a:cxn>
                <a:cxn ang="0">
                  <a:pos x="455613" y="186929"/>
                </a:cxn>
              </a:cxnLst>
              <a:rect l="0" t="0" r="0" b="0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4" name="Rectangle 73"/>
            <p:cNvSpPr/>
            <p:nvPr/>
          </p:nvSpPr>
          <p:spPr>
            <a:xfrm flipH="1">
              <a:off x="487362" y="581025"/>
              <a:ext cx="414338" cy="24765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/>
            </a:ln>
          </p:spPr>
          <p:txBody>
            <a:bodyPr anchor="t"/>
            <a:lstStyle/>
            <a:p>
              <a:pPr lvl="0" fontAlgn="base"/>
              <a:endParaRPr lang="zh-CN" altLang="zh-CN" sz="2810" b="1" i="1" strike="noStrike" noProof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sym typeface="Calibri" panose="020F0502020204030204" charset="0"/>
              </a:endParaRPr>
            </a:p>
          </p:txBody>
        </p:sp>
      </p:grpSp>
      <p:sp>
        <p:nvSpPr>
          <p:cNvPr id="27659" name="文本框 2"/>
          <p:cNvSpPr txBox="1"/>
          <p:nvPr/>
        </p:nvSpPr>
        <p:spPr>
          <a:xfrm>
            <a:off x="1117283" y="441008"/>
            <a:ext cx="3535362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 algn="l" eaLnBrk="1" fontAlgn="base" latinLnBrk="0" hangingPunct="1"/>
            <a:r>
              <a:rPr lang="en-US" altLang="zh-CN" sz="2800" b="1" dirty="0">
                <a:solidFill>
                  <a:srgbClr val="FF9900"/>
                </a:solidFill>
                <a:latin typeface="Calibri" panose="020F0502020204030204" charset="0"/>
                <a:ea typeface="Calibri" panose="020F0502020204030204" charset="0"/>
                <a:cs typeface="+mn-ea"/>
                <a:sym typeface="+mn-ea"/>
              </a:rPr>
              <a:t>1. Introduction</a:t>
            </a:r>
          </a:p>
        </p:txBody>
      </p:sp>
      <p:sp>
        <p:nvSpPr>
          <p:cNvPr id="3" name="任意多边形 22"/>
          <p:cNvSpPr/>
          <p:nvPr/>
        </p:nvSpPr>
        <p:spPr>
          <a:xfrm>
            <a:off x="2368550" y="1746250"/>
            <a:ext cx="482600" cy="3016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550578" y="0"/>
              </a:cxn>
              <a:cxn ang="0">
                <a:pos x="804378" y="253800"/>
              </a:cxn>
              <a:cxn ang="0">
                <a:pos x="550578" y="507600"/>
              </a:cxn>
              <a:cxn ang="0">
                <a:pos x="0" y="507600"/>
              </a:cxn>
            </a:cxnLst>
            <a:rect l="0" t="0" r="0" b="0"/>
            <a:pathLst>
              <a:path w="804378" h="507600">
                <a:moveTo>
                  <a:pt x="0" y="0"/>
                </a:moveTo>
                <a:lnTo>
                  <a:pt x="550578" y="0"/>
                </a:lnTo>
                <a:lnTo>
                  <a:pt x="804378" y="253800"/>
                </a:lnTo>
                <a:lnTo>
                  <a:pt x="550578" y="507600"/>
                </a:lnTo>
                <a:lnTo>
                  <a:pt x="0" y="5076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lstStyle/>
          <a:p>
            <a:pPr fontAlgn="base"/>
            <a:endParaRPr lang="zh-CN" altLang="en-US" sz="1360" strike="noStrike" noProof="1">
              <a:solidFill>
                <a:schemeClr val="bg1"/>
              </a:solidFill>
              <a:ea typeface="Calibri" panose="020F0502020204030204" charset="0"/>
            </a:endParaRPr>
          </a:p>
        </p:txBody>
      </p:sp>
      <p:sp>
        <p:nvSpPr>
          <p:cNvPr id="4" name="任意多边形 23"/>
          <p:cNvSpPr/>
          <p:nvPr/>
        </p:nvSpPr>
        <p:spPr>
          <a:xfrm>
            <a:off x="2370138" y="2711450"/>
            <a:ext cx="481013" cy="3016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550578" y="0"/>
              </a:cxn>
              <a:cxn ang="0">
                <a:pos x="804378" y="253800"/>
              </a:cxn>
              <a:cxn ang="0">
                <a:pos x="550578" y="507600"/>
              </a:cxn>
              <a:cxn ang="0">
                <a:pos x="0" y="507600"/>
              </a:cxn>
            </a:cxnLst>
            <a:rect l="0" t="0" r="0" b="0"/>
            <a:pathLst>
              <a:path w="804378" h="507600">
                <a:moveTo>
                  <a:pt x="0" y="0"/>
                </a:moveTo>
                <a:lnTo>
                  <a:pt x="550578" y="0"/>
                </a:lnTo>
                <a:lnTo>
                  <a:pt x="804378" y="253800"/>
                </a:lnTo>
                <a:lnTo>
                  <a:pt x="550578" y="507600"/>
                </a:lnTo>
                <a:lnTo>
                  <a:pt x="0" y="5076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lstStyle/>
          <a:p>
            <a:pPr fontAlgn="base"/>
            <a:endParaRPr lang="zh-CN" altLang="en-US" sz="1360" strike="noStrike" noProof="1">
              <a:solidFill>
                <a:schemeClr val="bg1"/>
              </a:solidFill>
              <a:ea typeface="Calibri" panose="020F0502020204030204" charset="0"/>
            </a:endParaRPr>
          </a:p>
        </p:txBody>
      </p:sp>
      <p:sp>
        <p:nvSpPr>
          <p:cNvPr id="15" name="任意多边形 25"/>
          <p:cNvSpPr/>
          <p:nvPr/>
        </p:nvSpPr>
        <p:spPr>
          <a:xfrm>
            <a:off x="2370138" y="2228850"/>
            <a:ext cx="481013" cy="3016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550578" y="0"/>
              </a:cxn>
              <a:cxn ang="0">
                <a:pos x="804378" y="253800"/>
              </a:cxn>
              <a:cxn ang="0">
                <a:pos x="550578" y="507600"/>
              </a:cxn>
              <a:cxn ang="0">
                <a:pos x="0" y="507600"/>
              </a:cxn>
            </a:cxnLst>
            <a:rect l="0" t="0" r="0" b="0"/>
            <a:pathLst>
              <a:path w="804378" h="507600">
                <a:moveTo>
                  <a:pt x="0" y="0"/>
                </a:moveTo>
                <a:lnTo>
                  <a:pt x="550578" y="0"/>
                </a:lnTo>
                <a:lnTo>
                  <a:pt x="804378" y="253800"/>
                </a:lnTo>
                <a:lnTo>
                  <a:pt x="550578" y="507600"/>
                </a:lnTo>
                <a:lnTo>
                  <a:pt x="0" y="5076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100000"/>
            </a:schemeClr>
          </a:solidFill>
          <a:ln w="9525">
            <a:noFill/>
          </a:ln>
        </p:spPr>
        <p:txBody>
          <a:bodyPr/>
          <a:lstStyle/>
          <a:p>
            <a:pPr fontAlgn="base"/>
            <a:endParaRPr lang="zh-CN" altLang="en-US" sz="1360" strike="noStrike" noProof="1">
              <a:solidFill>
                <a:schemeClr val="bg1"/>
              </a:solidFill>
              <a:ea typeface="Calibri" panose="020F0502020204030204" charset="0"/>
            </a:endParaRPr>
          </a:p>
        </p:txBody>
      </p:sp>
      <p:sp>
        <p:nvSpPr>
          <p:cNvPr id="16" name="矩形 26"/>
          <p:cNvSpPr/>
          <p:nvPr/>
        </p:nvSpPr>
        <p:spPr>
          <a:xfrm>
            <a:off x="1025525" y="2936875"/>
            <a:ext cx="1150938" cy="306388"/>
          </a:xfrm>
          <a:prstGeom prst="rect">
            <a:avLst/>
          </a:prstGeom>
          <a:solidFill>
            <a:schemeClr val="bg2">
              <a:alpha val="100000"/>
            </a:schemeClr>
          </a:solidFill>
          <a:ln w="9525">
            <a:noFill/>
            <a:miter/>
          </a:ln>
        </p:spPr>
        <p:txBody>
          <a:bodyPr vert="horz" wrap="square" lIns="67969" tIns="33983" rIns="67969" bIns="33983" anchor="ctr"/>
          <a:lstStyle/>
          <a:p>
            <a:pPr lvl="0" algn="ctr" fontAlgn="base"/>
            <a:endParaRPr lang="zh-CN" altLang="en-US" sz="1140" strike="noStrike" noProof="1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17" name="矩形 27"/>
          <p:cNvSpPr/>
          <p:nvPr/>
        </p:nvSpPr>
        <p:spPr>
          <a:xfrm>
            <a:off x="687388" y="2635250"/>
            <a:ext cx="1489075" cy="311150"/>
          </a:xfrm>
          <a:prstGeom prst="rect">
            <a:avLst/>
          </a:prstGeom>
          <a:solidFill>
            <a:schemeClr val="bg2">
              <a:alpha val="100000"/>
            </a:schemeClr>
          </a:solidFill>
          <a:ln w="9525">
            <a:noFill/>
            <a:miter/>
          </a:ln>
        </p:spPr>
        <p:txBody>
          <a:bodyPr vert="horz" wrap="square" lIns="67969" tIns="33983" rIns="67969" bIns="33983" anchor="ctr"/>
          <a:lstStyle/>
          <a:p>
            <a:pPr lvl="0" algn="ctr" fontAlgn="base"/>
            <a:endParaRPr lang="zh-CN" altLang="en-US" sz="1140" strike="noStrike" noProof="1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18" name="任意多边形 28"/>
          <p:cNvSpPr/>
          <p:nvPr/>
        </p:nvSpPr>
        <p:spPr>
          <a:xfrm rot="19928148">
            <a:off x="511175" y="2208213"/>
            <a:ext cx="2043113" cy="268288"/>
          </a:xfrm>
          <a:custGeom>
            <a:avLst/>
            <a:gdLst/>
            <a:ahLst/>
            <a:cxnLst>
              <a:cxn ang="0">
                <a:pos x="3429834" y="0"/>
              </a:cxn>
              <a:cxn ang="0">
                <a:pos x="3190441" y="448342"/>
              </a:cxn>
              <a:cxn ang="0">
                <a:pos x="0" y="448342"/>
              </a:cxn>
              <a:cxn ang="0">
                <a:pos x="237921" y="0"/>
              </a:cxn>
            </a:cxnLst>
            <a:rect l="0" t="0" r="0" b="0"/>
            <a:pathLst>
              <a:path w="3416936" h="448342">
                <a:moveTo>
                  <a:pt x="3416936" y="0"/>
                </a:moveTo>
                <a:lnTo>
                  <a:pt x="3178443" y="448342"/>
                </a:lnTo>
                <a:lnTo>
                  <a:pt x="0" y="448342"/>
                </a:lnTo>
                <a:lnTo>
                  <a:pt x="237026" y="0"/>
                </a:lnTo>
                <a:lnTo>
                  <a:pt x="3416936" y="0"/>
                </a:lnTo>
                <a:close/>
              </a:path>
            </a:pathLst>
          </a:custGeom>
          <a:solidFill>
            <a:srgbClr val="FF9900"/>
          </a:solidFill>
          <a:ln w="9525">
            <a:noFill/>
          </a:ln>
        </p:spPr>
        <p:txBody>
          <a:bodyPr/>
          <a:lstStyle/>
          <a:p>
            <a:pPr fontAlgn="base"/>
            <a:endParaRPr lang="zh-CN" altLang="en-US" sz="1360" strike="noStrike" noProof="1">
              <a:solidFill>
                <a:schemeClr val="bg1"/>
              </a:solidFill>
              <a:ea typeface="Calibri" panose="020F0502020204030204" charset="0"/>
            </a:endParaRPr>
          </a:p>
        </p:txBody>
      </p:sp>
      <p:sp>
        <p:nvSpPr>
          <p:cNvPr id="20" name="任意多边形 32"/>
          <p:cNvSpPr/>
          <p:nvPr/>
        </p:nvSpPr>
        <p:spPr>
          <a:xfrm rot="19928148">
            <a:off x="1220788" y="2997200"/>
            <a:ext cx="1289050" cy="266700"/>
          </a:xfrm>
          <a:custGeom>
            <a:avLst/>
            <a:gdLst/>
            <a:ahLst/>
            <a:cxnLst>
              <a:cxn ang="0">
                <a:pos x="2163202" y="0"/>
              </a:cxn>
              <a:cxn ang="0">
                <a:pos x="1925535" y="448342"/>
              </a:cxn>
              <a:cxn ang="0">
                <a:pos x="0" y="448342"/>
              </a:cxn>
              <a:cxn ang="0">
                <a:pos x="237026" y="0"/>
              </a:cxn>
            </a:cxnLst>
            <a:rect l="0" t="0" r="0" b="0"/>
            <a:pathLst>
              <a:path w="2163202" h="448342">
                <a:moveTo>
                  <a:pt x="2163202" y="0"/>
                </a:moveTo>
                <a:lnTo>
                  <a:pt x="1925535" y="448342"/>
                </a:lnTo>
                <a:lnTo>
                  <a:pt x="0" y="448342"/>
                </a:lnTo>
                <a:lnTo>
                  <a:pt x="237026" y="0"/>
                </a:lnTo>
                <a:lnTo>
                  <a:pt x="2163202" y="0"/>
                </a:lnTo>
                <a:close/>
              </a:path>
            </a:pathLst>
          </a:custGeom>
          <a:solidFill>
            <a:srgbClr val="FF9900"/>
          </a:solidFill>
          <a:ln w="9525">
            <a:noFill/>
          </a:ln>
        </p:spPr>
        <p:txBody>
          <a:bodyPr/>
          <a:lstStyle/>
          <a:p>
            <a:pPr fontAlgn="base"/>
            <a:endParaRPr lang="zh-CN" altLang="en-US" sz="1360" strike="noStrike" noProof="1">
              <a:solidFill>
                <a:schemeClr val="bg1"/>
              </a:solidFill>
              <a:ea typeface="Calibri" panose="020F0502020204030204" charset="0"/>
            </a:endParaRPr>
          </a:p>
        </p:txBody>
      </p:sp>
      <p:sp>
        <p:nvSpPr>
          <p:cNvPr id="23" name="任意多边形 35"/>
          <p:cNvSpPr/>
          <p:nvPr/>
        </p:nvSpPr>
        <p:spPr>
          <a:xfrm rot="19928148">
            <a:off x="860425" y="2603500"/>
            <a:ext cx="1673225" cy="265113"/>
          </a:xfrm>
          <a:custGeom>
            <a:avLst/>
            <a:gdLst/>
            <a:ahLst/>
            <a:cxnLst>
              <a:cxn ang="0">
                <a:pos x="2809715" y="0"/>
              </a:cxn>
              <a:cxn ang="0">
                <a:pos x="2571115" y="448342"/>
              </a:cxn>
              <a:cxn ang="0">
                <a:pos x="0" y="448342"/>
              </a:cxn>
              <a:cxn ang="0">
                <a:pos x="243156" y="0"/>
              </a:cxn>
            </a:cxnLst>
            <a:rect l="0" t="0" r="0" b="0"/>
            <a:pathLst>
              <a:path w="2791191" h="448342">
                <a:moveTo>
                  <a:pt x="2791191" y="0"/>
                </a:moveTo>
                <a:lnTo>
                  <a:pt x="2554164" y="448342"/>
                </a:lnTo>
                <a:lnTo>
                  <a:pt x="0" y="448342"/>
                </a:lnTo>
                <a:lnTo>
                  <a:pt x="241553" y="0"/>
                </a:lnTo>
                <a:lnTo>
                  <a:pt x="2791191" y="0"/>
                </a:lnTo>
                <a:close/>
              </a:path>
            </a:pathLst>
          </a:custGeom>
          <a:solidFill>
            <a:srgbClr val="FFC000"/>
          </a:solidFill>
          <a:ln w="9525">
            <a:noFill/>
          </a:ln>
        </p:spPr>
        <p:txBody>
          <a:bodyPr/>
          <a:lstStyle/>
          <a:p>
            <a:pPr fontAlgn="base"/>
            <a:endParaRPr lang="zh-CN" altLang="en-US" sz="1360" strike="noStrike" noProof="1">
              <a:solidFill>
                <a:schemeClr val="bg1"/>
              </a:solidFill>
              <a:ea typeface="Calibri" panose="020F050202020403020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044825" y="1746250"/>
            <a:ext cx="76200" cy="306388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>
              <a:solidFill>
                <a:schemeClr val="bg1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3044825" y="2224088"/>
            <a:ext cx="76200" cy="30638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>
              <a:solidFill>
                <a:schemeClr val="bg1"/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044825" y="2708275"/>
            <a:ext cx="76200" cy="3048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>
              <a:solidFill>
                <a:schemeClr val="bg1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211513" y="1746250"/>
            <a:ext cx="529590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base"/>
            <a:r>
              <a:rPr lang="en-US" altLang="zh-CN" sz="1600" noProof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</a:rPr>
              <a:t>Fraud Credit Card Transactions problem.</a:t>
            </a:r>
            <a:endParaRPr lang="en-US" altLang="zh-CN" sz="1600" strike="noStrike" noProof="1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211513" y="2224088"/>
            <a:ext cx="529590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base"/>
            <a:r>
              <a:rPr lang="en-US" altLang="zh-CN" sz="1600" noProof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</a:rPr>
              <a:t>Develop a application to regconize Fraud Transactions.</a:t>
            </a:r>
            <a:endParaRPr lang="en-US" altLang="zh-CN" sz="1600" strike="noStrike" noProof="1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3211513" y="2708275"/>
            <a:ext cx="52959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base"/>
            <a:r>
              <a:rPr lang="en-US" altLang="zh-CN" sz="1600" strike="noStrike" noProof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</a:rPr>
              <a:t>Using Machine Learning to train and test.</a:t>
            </a: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3" name="双括号 130052"/>
          <p:cNvSpPr/>
          <p:nvPr/>
        </p:nvSpPr>
        <p:spPr>
          <a:xfrm>
            <a:off x="810559" y="3547599"/>
            <a:ext cx="5438775" cy="454561"/>
          </a:xfrm>
          <a:prstGeom prst="bracketPair">
            <a:avLst>
              <a:gd name="adj" fmla="val 16667"/>
            </a:avLst>
          </a:prstGeom>
          <a:noFill/>
          <a:ln w="19050" cap="flat" cmpd="sng">
            <a:noFill/>
            <a:prstDash val="solid"/>
            <a:headEnd type="none" w="med" len="med"/>
            <a:tailEnd type="none" w="med" len="med"/>
          </a:ln>
        </p:spPr>
        <p:txBody>
          <a:bodyPr vert="horz" wrap="none" lIns="67969" tIns="33983" rIns="67969" bIns="33983" anchor="ctr"/>
          <a:lstStyle/>
          <a:p>
            <a:pPr rtl="0"/>
            <a:r>
              <a:rPr lang="en-US" sz="1600" b="1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+mn-ea"/>
              </a:rPr>
              <a:t> - 28 anonymized numerical features obtained through Principal Component Analysis (PCA).</a:t>
            </a:r>
          </a:p>
          <a:p>
            <a:pPr rtl="0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30054" name="双括号 130053"/>
          <p:cNvSpPr/>
          <p:nvPr/>
        </p:nvSpPr>
        <p:spPr>
          <a:xfrm>
            <a:off x="864870" y="3885461"/>
            <a:ext cx="6195060" cy="576534"/>
          </a:xfrm>
          <a:prstGeom prst="bracketPair">
            <a:avLst>
              <a:gd name="adj" fmla="val 16667"/>
            </a:avLst>
          </a:prstGeom>
          <a:noFill/>
          <a:ln w="19050" cap="flat" cmpd="sng">
            <a:noFill/>
            <a:prstDash val="solid"/>
            <a:headEnd type="none" w="med" len="med"/>
            <a:tailEnd type="none" w="med" len="med"/>
          </a:ln>
        </p:spPr>
        <p:txBody>
          <a:bodyPr vert="horz" wrap="none" lIns="67969" tIns="33983" rIns="67969" bIns="33983" anchor="ctr"/>
          <a:lstStyle/>
          <a:p>
            <a:pPr lvl="0"/>
            <a:r>
              <a:rPr lang="en-US" altLang="zh-CN" sz="1600" b="1" noProof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+mn-ea"/>
              </a:rPr>
              <a:t>- The dataset's imbalance, with fraudulent transactions being a small fraction,</a:t>
            </a:r>
          </a:p>
          <a:p>
            <a:pPr lvl="0"/>
            <a:r>
              <a:rPr lang="en-US" altLang="zh-CN" sz="1600" b="1" noProof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+mn-ea"/>
              </a:rPr>
              <a:t>poses a unique challenge and necessitates special handling.</a:t>
            </a:r>
            <a:endParaRPr lang="en-US" altLang="zh-CN" sz="1600" b="1" strike="noStrike" noProof="1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+mn-ea"/>
            </a:endParaRPr>
          </a:p>
        </p:txBody>
      </p:sp>
      <p:sp>
        <p:nvSpPr>
          <p:cNvPr id="130055" name="双括号 130054"/>
          <p:cNvSpPr/>
          <p:nvPr/>
        </p:nvSpPr>
        <p:spPr>
          <a:xfrm>
            <a:off x="2950845" y="4819822"/>
            <a:ext cx="6193155" cy="257175"/>
          </a:xfrm>
          <a:prstGeom prst="bracketPair">
            <a:avLst>
              <a:gd name="adj" fmla="val 16667"/>
            </a:avLst>
          </a:prstGeom>
          <a:noFill/>
          <a:ln w="19050" cap="flat" cmpd="sng">
            <a:noFill/>
            <a:prstDash val="solid"/>
            <a:headEnd type="none" w="med" len="med"/>
            <a:tailEnd type="none" w="med" len="med"/>
          </a:ln>
        </p:spPr>
        <p:txBody>
          <a:bodyPr vert="horz" wrap="none" lIns="67969" tIns="33983" rIns="67969" bIns="33983" anchor="ctr"/>
          <a:lstStyle/>
          <a:p>
            <a:pPr lvl="0"/>
            <a:r>
              <a:rPr lang="en-US" altLang="zh-CN" sz="1400" b="1" noProof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+mn-ea"/>
              </a:rPr>
              <a:t>Dataset Source: https://www.kaggle.com/datasets/mlg-ulb/creditcardfraud/code</a:t>
            </a:r>
            <a:endParaRPr lang="en-US" altLang="zh-CN" sz="1400" b="1" strike="noStrike" noProof="1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+mn-ea"/>
            </a:endParaRPr>
          </a:p>
        </p:txBody>
      </p:sp>
      <p:grpSp>
        <p:nvGrpSpPr>
          <p:cNvPr id="27650" name="组合 120"/>
          <p:cNvGrpSpPr/>
          <p:nvPr/>
        </p:nvGrpSpPr>
        <p:grpSpPr>
          <a:xfrm>
            <a:off x="598488" y="528638"/>
            <a:ext cx="347662" cy="347662"/>
            <a:chOff x="0" y="0"/>
            <a:chExt cx="1368425" cy="1368425"/>
          </a:xfrm>
        </p:grpSpPr>
        <p:sp>
          <p:nvSpPr>
            <p:cNvPr id="7" name="Freeform 66"/>
            <p:cNvSpPr/>
            <p:nvPr/>
          </p:nvSpPr>
          <p:spPr>
            <a:xfrm flipH="1">
              <a:off x="0" y="0"/>
              <a:ext cx="1368425" cy="1368425"/>
            </a:xfrm>
            <a:custGeom>
              <a:avLst/>
              <a:gdLst/>
              <a:ahLst/>
              <a:cxnLst>
                <a:cxn ang="0">
                  <a:pos x="1368425" y="1264756"/>
                </a:cxn>
                <a:cxn ang="0">
                  <a:pos x="1264756" y="1368425"/>
                </a:cxn>
                <a:cxn ang="0">
                  <a:pos x="103669" y="1368425"/>
                </a:cxn>
                <a:cxn ang="0">
                  <a:pos x="0" y="1264756"/>
                </a:cxn>
                <a:cxn ang="0">
                  <a:pos x="0" y="103669"/>
                </a:cxn>
                <a:cxn ang="0">
                  <a:pos x="103669" y="0"/>
                </a:cxn>
                <a:cxn ang="0">
                  <a:pos x="1264756" y="0"/>
                </a:cxn>
                <a:cxn ang="0">
                  <a:pos x="1368425" y="103669"/>
                </a:cxn>
                <a:cxn ang="0">
                  <a:pos x="1368425" y="1264756"/>
                </a:cxn>
              </a:cxnLst>
              <a:rect l="0" t="0" r="0" b="0"/>
              <a:pathLst>
                <a:path w="528" h="528">
                  <a:moveTo>
                    <a:pt x="528" y="488"/>
                  </a:moveTo>
                  <a:cubicBezTo>
                    <a:pt x="528" y="510"/>
                    <a:pt x="510" y="528"/>
                    <a:pt x="488" y="528"/>
                  </a:cubicBezTo>
                  <a:cubicBezTo>
                    <a:pt x="40" y="528"/>
                    <a:pt x="40" y="528"/>
                    <a:pt x="40" y="528"/>
                  </a:cubicBezTo>
                  <a:cubicBezTo>
                    <a:pt x="18" y="528"/>
                    <a:pt x="0" y="510"/>
                    <a:pt x="0" y="48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510" y="0"/>
                    <a:pt x="528" y="18"/>
                    <a:pt x="528" y="40"/>
                  </a:cubicBezTo>
                  <a:cubicBezTo>
                    <a:pt x="528" y="488"/>
                    <a:pt x="528" y="488"/>
                    <a:pt x="528" y="488"/>
                  </a:cubicBezTo>
                </a:path>
              </a:pathLst>
            </a:custGeom>
            <a:solidFill>
              <a:srgbClr val="FF9900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8" name="Freeform 67"/>
            <p:cNvSpPr/>
            <p:nvPr/>
          </p:nvSpPr>
          <p:spPr>
            <a:xfrm flipH="1">
              <a:off x="352425" y="290512"/>
              <a:ext cx="1016000" cy="1077913"/>
            </a:xfrm>
            <a:custGeom>
              <a:avLst/>
              <a:gdLst/>
              <a:ahLst/>
              <a:cxnLst>
                <a:cxn ang="0">
                  <a:pos x="756816" y="0"/>
                </a:cxn>
                <a:cxn ang="0">
                  <a:pos x="590939" y="165833"/>
                </a:cxn>
                <a:cxn ang="0">
                  <a:pos x="458755" y="12956"/>
                </a:cxn>
                <a:cxn ang="0">
                  <a:pos x="0" y="471587"/>
                </a:cxn>
                <a:cxn ang="0">
                  <a:pos x="0" y="974268"/>
                </a:cxn>
                <a:cxn ang="0">
                  <a:pos x="103673" y="1077913"/>
                </a:cxn>
                <a:cxn ang="0">
                  <a:pos x="588347" y="1077913"/>
                </a:cxn>
                <a:cxn ang="0">
                  <a:pos x="1016000" y="650375"/>
                </a:cxn>
                <a:cxn ang="0">
                  <a:pos x="987490" y="619282"/>
                </a:cxn>
                <a:cxn ang="0">
                  <a:pos x="990082" y="616691"/>
                </a:cxn>
                <a:cxn ang="0">
                  <a:pos x="990082" y="432720"/>
                </a:cxn>
                <a:cxn ang="0">
                  <a:pos x="922694" y="290207"/>
                </a:cxn>
                <a:cxn ang="0">
                  <a:pos x="803469" y="409400"/>
                </a:cxn>
                <a:cxn ang="0">
                  <a:pos x="774959" y="375715"/>
                </a:cxn>
                <a:cxn ang="0">
                  <a:pos x="901959" y="248749"/>
                </a:cxn>
                <a:cxn ang="0">
                  <a:pos x="868265" y="191744"/>
                </a:cxn>
                <a:cxn ang="0">
                  <a:pos x="852714" y="194335"/>
                </a:cxn>
                <a:cxn ang="0">
                  <a:pos x="901959" y="145104"/>
                </a:cxn>
                <a:cxn ang="0">
                  <a:pos x="839755" y="121783"/>
                </a:cxn>
                <a:cxn ang="0">
                  <a:pos x="756816" y="0"/>
                </a:cxn>
              </a:cxnLst>
              <a:rect l="0" t="0" r="0" b="0"/>
              <a:pathLst>
                <a:path w="392" h="416">
                  <a:moveTo>
                    <a:pt x="292" y="0"/>
                  </a:moveTo>
                  <a:cubicBezTo>
                    <a:pt x="228" y="64"/>
                    <a:pt x="228" y="64"/>
                    <a:pt x="228" y="64"/>
                  </a:cubicBezTo>
                  <a:cubicBezTo>
                    <a:pt x="177" y="5"/>
                    <a:pt x="177" y="5"/>
                    <a:pt x="177" y="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376"/>
                    <a:pt x="0" y="376"/>
                    <a:pt x="0" y="376"/>
                  </a:cubicBezTo>
                  <a:cubicBezTo>
                    <a:pt x="0" y="398"/>
                    <a:pt x="18" y="416"/>
                    <a:pt x="40" y="416"/>
                  </a:cubicBezTo>
                  <a:cubicBezTo>
                    <a:pt x="227" y="416"/>
                    <a:pt x="227" y="416"/>
                    <a:pt x="227" y="416"/>
                  </a:cubicBezTo>
                  <a:cubicBezTo>
                    <a:pt x="392" y="251"/>
                    <a:pt x="392" y="251"/>
                    <a:pt x="392" y="251"/>
                  </a:cubicBezTo>
                  <a:cubicBezTo>
                    <a:pt x="381" y="239"/>
                    <a:pt x="381" y="239"/>
                    <a:pt x="381" y="239"/>
                  </a:cubicBezTo>
                  <a:cubicBezTo>
                    <a:pt x="382" y="238"/>
                    <a:pt x="382" y="238"/>
                    <a:pt x="382" y="238"/>
                  </a:cubicBezTo>
                  <a:cubicBezTo>
                    <a:pt x="382" y="167"/>
                    <a:pt x="382" y="167"/>
                    <a:pt x="382" y="167"/>
                  </a:cubicBezTo>
                  <a:cubicBezTo>
                    <a:pt x="356" y="112"/>
                    <a:pt x="356" y="112"/>
                    <a:pt x="356" y="112"/>
                  </a:cubicBezTo>
                  <a:cubicBezTo>
                    <a:pt x="310" y="158"/>
                    <a:pt x="310" y="158"/>
                    <a:pt x="310" y="158"/>
                  </a:cubicBezTo>
                  <a:cubicBezTo>
                    <a:pt x="299" y="145"/>
                    <a:pt x="299" y="145"/>
                    <a:pt x="299" y="145"/>
                  </a:cubicBezTo>
                  <a:cubicBezTo>
                    <a:pt x="348" y="96"/>
                    <a:pt x="348" y="96"/>
                    <a:pt x="348" y="96"/>
                  </a:cubicBezTo>
                  <a:cubicBezTo>
                    <a:pt x="335" y="74"/>
                    <a:pt x="335" y="74"/>
                    <a:pt x="335" y="74"/>
                  </a:cubicBezTo>
                  <a:cubicBezTo>
                    <a:pt x="329" y="75"/>
                    <a:pt x="329" y="75"/>
                    <a:pt x="329" y="75"/>
                  </a:cubicBezTo>
                  <a:cubicBezTo>
                    <a:pt x="348" y="56"/>
                    <a:pt x="348" y="56"/>
                    <a:pt x="348" y="56"/>
                  </a:cubicBezTo>
                  <a:cubicBezTo>
                    <a:pt x="324" y="47"/>
                    <a:pt x="324" y="47"/>
                    <a:pt x="324" y="47"/>
                  </a:cubicBezTo>
                  <a:cubicBezTo>
                    <a:pt x="292" y="0"/>
                    <a:pt x="292" y="0"/>
                    <a:pt x="292" y="0"/>
                  </a:cubicBezTo>
                </a:path>
              </a:pathLst>
            </a:custGeom>
            <a:solidFill>
              <a:srgbClr val="BC841C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9" name="Freeform 68"/>
            <p:cNvSpPr/>
            <p:nvPr/>
          </p:nvSpPr>
          <p:spPr>
            <a:xfrm flipH="1">
              <a:off x="341312" y="581025"/>
              <a:ext cx="104775" cy="373063"/>
            </a:xfrm>
            <a:custGeom>
              <a:avLst/>
              <a:gdLst/>
              <a:ahLst/>
              <a:cxnLst>
                <a:cxn ang="0">
                  <a:pos x="62865" y="0"/>
                </a:cxn>
                <a:cxn ang="0">
                  <a:pos x="0" y="0"/>
                </a:cxn>
                <a:cxn ang="0">
                  <a:pos x="0" y="259071"/>
                </a:cxn>
                <a:cxn ang="0">
                  <a:pos x="23574" y="279797"/>
                </a:cxn>
                <a:cxn ang="0">
                  <a:pos x="23574" y="282388"/>
                </a:cxn>
                <a:cxn ang="0">
                  <a:pos x="28813" y="287569"/>
                </a:cxn>
                <a:cxn ang="0">
                  <a:pos x="31432" y="292751"/>
                </a:cxn>
                <a:cxn ang="0">
                  <a:pos x="34052" y="297932"/>
                </a:cxn>
                <a:cxn ang="0">
                  <a:pos x="36671" y="303114"/>
                </a:cxn>
                <a:cxn ang="0">
                  <a:pos x="39291" y="308295"/>
                </a:cxn>
                <a:cxn ang="0">
                  <a:pos x="39291" y="316067"/>
                </a:cxn>
                <a:cxn ang="0">
                  <a:pos x="41910" y="318658"/>
                </a:cxn>
                <a:cxn ang="0">
                  <a:pos x="41910" y="331612"/>
                </a:cxn>
                <a:cxn ang="0">
                  <a:pos x="39291" y="344565"/>
                </a:cxn>
                <a:cxn ang="0">
                  <a:pos x="39291" y="352337"/>
                </a:cxn>
                <a:cxn ang="0">
                  <a:pos x="36671" y="357519"/>
                </a:cxn>
                <a:cxn ang="0">
                  <a:pos x="31432" y="373063"/>
                </a:cxn>
                <a:cxn ang="0">
                  <a:pos x="62865" y="373063"/>
                </a:cxn>
                <a:cxn ang="0">
                  <a:pos x="104775" y="331612"/>
                </a:cxn>
                <a:cxn ang="0">
                  <a:pos x="104775" y="41451"/>
                </a:cxn>
                <a:cxn ang="0">
                  <a:pos x="62865" y="0"/>
                </a:cxn>
              </a:cxnLst>
              <a:rect l="0" t="0" r="0" b="0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0" name="Freeform 69"/>
            <p:cNvSpPr/>
            <p:nvPr/>
          </p:nvSpPr>
          <p:spPr>
            <a:xfrm flipH="1">
              <a:off x="446087" y="871537"/>
              <a:ext cx="496888" cy="82550"/>
            </a:xfrm>
            <a:custGeom>
              <a:avLst/>
              <a:gdLst/>
              <a:ahLst/>
              <a:cxnLst>
                <a:cxn ang="0">
                  <a:pos x="494300" y="25797"/>
                </a:cxn>
                <a:cxn ang="0">
                  <a:pos x="489124" y="20638"/>
                </a:cxn>
                <a:cxn ang="0">
                  <a:pos x="486536" y="15478"/>
                </a:cxn>
                <a:cxn ang="0">
                  <a:pos x="483948" y="10319"/>
                </a:cxn>
                <a:cxn ang="0">
                  <a:pos x="476184" y="7739"/>
                </a:cxn>
                <a:cxn ang="0">
                  <a:pos x="468420" y="2580"/>
                </a:cxn>
                <a:cxn ang="0">
                  <a:pos x="455481" y="0"/>
                </a:cxn>
                <a:cxn ang="0">
                  <a:pos x="41407" y="0"/>
                </a:cxn>
                <a:cxn ang="0">
                  <a:pos x="28468" y="2580"/>
                </a:cxn>
                <a:cxn ang="0">
                  <a:pos x="20704" y="7739"/>
                </a:cxn>
                <a:cxn ang="0">
                  <a:pos x="12940" y="10319"/>
                </a:cxn>
                <a:cxn ang="0">
                  <a:pos x="10352" y="15478"/>
                </a:cxn>
                <a:cxn ang="0">
                  <a:pos x="7764" y="20638"/>
                </a:cxn>
                <a:cxn ang="0">
                  <a:pos x="2588" y="25797"/>
                </a:cxn>
                <a:cxn ang="0">
                  <a:pos x="2588" y="28377"/>
                </a:cxn>
                <a:cxn ang="0">
                  <a:pos x="0" y="41275"/>
                </a:cxn>
                <a:cxn ang="0">
                  <a:pos x="5176" y="61912"/>
                </a:cxn>
                <a:cxn ang="0">
                  <a:pos x="7764" y="64492"/>
                </a:cxn>
                <a:cxn ang="0">
                  <a:pos x="41407" y="82550"/>
                </a:cxn>
                <a:cxn ang="0">
                  <a:pos x="455481" y="82550"/>
                </a:cxn>
                <a:cxn ang="0">
                  <a:pos x="489124" y="64492"/>
                </a:cxn>
                <a:cxn ang="0">
                  <a:pos x="491712" y="61912"/>
                </a:cxn>
                <a:cxn ang="0">
                  <a:pos x="496888" y="41275"/>
                </a:cxn>
                <a:cxn ang="0">
                  <a:pos x="494300" y="28377"/>
                </a:cxn>
                <a:cxn ang="0">
                  <a:pos x="494300" y="25797"/>
                </a:cxn>
              </a:cxnLst>
              <a:rect l="0" t="0" r="0" b="0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1" name="Freeform 70"/>
            <p:cNvSpPr/>
            <p:nvPr/>
          </p:nvSpPr>
          <p:spPr>
            <a:xfrm flipH="1">
              <a:off x="942975" y="581025"/>
              <a:ext cx="104775" cy="373063"/>
            </a:xfrm>
            <a:custGeom>
              <a:avLst/>
              <a:gdLst/>
              <a:ahLst/>
              <a:cxnLst>
                <a:cxn ang="0">
                  <a:pos x="104775" y="248709"/>
                </a:cxn>
                <a:cxn ang="0">
                  <a:pos x="104775" y="165806"/>
                </a:cxn>
                <a:cxn ang="0">
                  <a:pos x="62865" y="165806"/>
                </a:cxn>
                <a:cxn ang="0">
                  <a:pos x="62865" y="124354"/>
                </a:cxn>
                <a:cxn ang="0">
                  <a:pos x="104775" y="124354"/>
                </a:cxn>
                <a:cxn ang="0">
                  <a:pos x="104775" y="82903"/>
                </a:cxn>
                <a:cxn ang="0">
                  <a:pos x="62865" y="82903"/>
                </a:cxn>
                <a:cxn ang="0">
                  <a:pos x="62865" y="41451"/>
                </a:cxn>
                <a:cxn ang="0">
                  <a:pos x="104775" y="41451"/>
                </a:cxn>
                <a:cxn ang="0">
                  <a:pos x="104775" y="0"/>
                </a:cxn>
                <a:cxn ang="0">
                  <a:pos x="41910" y="0"/>
                </a:cxn>
                <a:cxn ang="0">
                  <a:pos x="0" y="41451"/>
                </a:cxn>
                <a:cxn ang="0">
                  <a:pos x="0" y="331612"/>
                </a:cxn>
                <a:cxn ang="0">
                  <a:pos x="41910" y="373063"/>
                </a:cxn>
                <a:cxn ang="0">
                  <a:pos x="73342" y="373063"/>
                </a:cxn>
                <a:cxn ang="0">
                  <a:pos x="68104" y="357519"/>
                </a:cxn>
                <a:cxn ang="0">
                  <a:pos x="65484" y="352337"/>
                </a:cxn>
                <a:cxn ang="0">
                  <a:pos x="65484" y="344565"/>
                </a:cxn>
                <a:cxn ang="0">
                  <a:pos x="62865" y="331612"/>
                </a:cxn>
                <a:cxn ang="0">
                  <a:pos x="62865" y="318658"/>
                </a:cxn>
                <a:cxn ang="0">
                  <a:pos x="65484" y="316067"/>
                </a:cxn>
                <a:cxn ang="0">
                  <a:pos x="65484" y="308295"/>
                </a:cxn>
                <a:cxn ang="0">
                  <a:pos x="68104" y="303114"/>
                </a:cxn>
                <a:cxn ang="0">
                  <a:pos x="70723" y="297932"/>
                </a:cxn>
                <a:cxn ang="0">
                  <a:pos x="73342" y="292751"/>
                </a:cxn>
                <a:cxn ang="0">
                  <a:pos x="75962" y="287569"/>
                </a:cxn>
                <a:cxn ang="0">
                  <a:pos x="81201" y="282388"/>
                </a:cxn>
                <a:cxn ang="0">
                  <a:pos x="81201" y="279797"/>
                </a:cxn>
                <a:cxn ang="0">
                  <a:pos x="104775" y="259071"/>
                </a:cxn>
                <a:cxn ang="0">
                  <a:pos x="104775" y="248709"/>
                </a:cxn>
              </a:cxnLst>
              <a:rect l="0" t="0" r="0" b="0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2" name="Freeform 71"/>
            <p:cNvSpPr/>
            <p:nvPr/>
          </p:nvSpPr>
          <p:spPr>
            <a:xfrm flipH="1">
              <a:off x="466725" y="290512"/>
              <a:ext cx="144463" cy="144463"/>
            </a:xfrm>
            <a:custGeom>
              <a:avLst/>
              <a:gdLst/>
              <a:ahLst/>
              <a:cxnLst>
                <a:cxn ang="0">
                  <a:pos x="41275" y="144463"/>
                </a:cxn>
                <a:cxn ang="0">
                  <a:pos x="144463" y="144463"/>
                </a:cxn>
                <a:cxn ang="0">
                  <a:pos x="0" y="0"/>
                </a:cxn>
                <a:cxn ang="0">
                  <a:pos x="0" y="103188"/>
                </a:cxn>
                <a:cxn ang="0">
                  <a:pos x="41275" y="144463"/>
                </a:cxn>
              </a:cxnLst>
              <a:rect l="0" t="0" r="0" b="0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3" name="Freeform 72"/>
            <p:cNvSpPr/>
            <p:nvPr/>
          </p:nvSpPr>
          <p:spPr>
            <a:xfrm flipH="1">
              <a:off x="466725" y="290512"/>
              <a:ext cx="455613" cy="249238"/>
            </a:xfrm>
            <a:custGeom>
              <a:avLst/>
              <a:gdLst/>
              <a:ahLst/>
              <a:cxnLst>
                <a:cxn ang="0">
                  <a:pos x="455613" y="186929"/>
                </a:cxn>
                <a:cxn ang="0">
                  <a:pos x="310645" y="186929"/>
                </a:cxn>
                <a:cxn ang="0">
                  <a:pos x="269226" y="145389"/>
                </a:cxn>
                <a:cxn ang="0">
                  <a:pos x="269226" y="103849"/>
                </a:cxn>
                <a:cxn ang="0">
                  <a:pos x="269226" y="0"/>
                </a:cxn>
                <a:cxn ang="0">
                  <a:pos x="41419" y="0"/>
                </a:cxn>
                <a:cxn ang="0">
                  <a:pos x="0" y="41540"/>
                </a:cxn>
                <a:cxn ang="0">
                  <a:pos x="0" y="249238"/>
                </a:cxn>
                <a:cxn ang="0">
                  <a:pos x="455613" y="249238"/>
                </a:cxn>
                <a:cxn ang="0">
                  <a:pos x="455613" y="186929"/>
                </a:cxn>
              </a:cxnLst>
              <a:rect l="0" t="0" r="0" b="0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4" name="Rectangle 73"/>
            <p:cNvSpPr/>
            <p:nvPr/>
          </p:nvSpPr>
          <p:spPr>
            <a:xfrm flipH="1">
              <a:off x="487362" y="581025"/>
              <a:ext cx="414338" cy="24765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/>
            </a:ln>
          </p:spPr>
          <p:txBody>
            <a:bodyPr anchor="t"/>
            <a:lstStyle/>
            <a:p>
              <a:pPr lvl="0" fontAlgn="base"/>
              <a:endParaRPr lang="zh-CN" altLang="zh-CN" sz="2810" b="1" i="1" strike="noStrike" noProof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sym typeface="Calibri" panose="020F0502020204030204" charset="0"/>
              </a:endParaRPr>
            </a:p>
          </p:txBody>
        </p:sp>
      </p:grpSp>
      <p:sp>
        <p:nvSpPr>
          <p:cNvPr id="27659" name="文本框 2"/>
          <p:cNvSpPr txBox="1"/>
          <p:nvPr/>
        </p:nvSpPr>
        <p:spPr>
          <a:xfrm>
            <a:off x="1117282" y="441008"/>
            <a:ext cx="4590993" cy="523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2800" b="1" dirty="0">
                <a:solidFill>
                  <a:srgbClr val="FF9900"/>
                </a:solidFill>
                <a:latin typeface="Calibri" panose="020F0502020204030204" charset="0"/>
                <a:ea typeface="Calibri" panose="020F0502020204030204" charset="0"/>
                <a:cs typeface="+mn-ea"/>
                <a:sym typeface="+mn-ea"/>
              </a:rPr>
              <a:t>2. Dataset </a:t>
            </a:r>
            <a:r>
              <a:rPr lang="en-US" altLang="zh-CN" sz="2800" b="1" dirty="0" err="1">
                <a:solidFill>
                  <a:srgbClr val="FF9900"/>
                </a:solidFill>
                <a:latin typeface="Calibri" panose="020F0502020204030204" charset="0"/>
                <a:ea typeface="Calibri" panose="020F0502020204030204" charset="0"/>
                <a:cs typeface="+mn-ea"/>
                <a:sym typeface="+mn-ea"/>
              </a:rPr>
              <a:t>Explaination</a:t>
            </a:r>
            <a:endParaRPr lang="en-US" altLang="zh-CN" sz="2800" b="1" dirty="0">
              <a:solidFill>
                <a:srgbClr val="FF9900"/>
              </a:solidFill>
              <a:latin typeface="Calibri" panose="020F0502020204030204" charset="0"/>
              <a:ea typeface="Calibri" panose="020F0502020204030204" charset="0"/>
              <a:cs typeface="+mn-ea"/>
              <a:sym typeface="+mn-ea"/>
            </a:endParaRPr>
          </a:p>
        </p:txBody>
      </p:sp>
      <p:pic>
        <p:nvPicPr>
          <p:cNvPr id="16" name="Picture 15" descr="png-transparent-bank-logo-bank-saving-bank-pic-building-structure-bank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0849" y="66503"/>
            <a:ext cx="778117" cy="62268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019C019-3671-44FF-82BC-BE8FDAEAAF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017" y="1014812"/>
            <a:ext cx="6667648" cy="1151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FFA2445A-515D-4462-8CE1-D93AB87004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377" y="2180448"/>
            <a:ext cx="6667648" cy="1151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EA15715-0029-4457-B53D-EA81052E6A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3868" y="2176521"/>
            <a:ext cx="1279914" cy="1165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889843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0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0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0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053" grpId="0" bldLvl="0"/>
      <p:bldP spid="130054" grpId="0" bldLvl="0" animBg="1"/>
      <p:bldP spid="130055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文本框 1"/>
          <p:cNvSpPr txBox="1"/>
          <p:nvPr/>
        </p:nvSpPr>
        <p:spPr>
          <a:xfrm>
            <a:off x="515694" y="1108963"/>
            <a:ext cx="3180005" cy="40011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l"/>
            <a:r>
              <a:rPr lang="en-US" altLang="zh-CN" sz="20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</a:rPr>
              <a:t>3.1 Hardware Specification</a:t>
            </a:r>
          </a:p>
        </p:txBody>
      </p:sp>
      <p:sp>
        <p:nvSpPr>
          <p:cNvPr id="24581" name="文本框 4"/>
          <p:cNvSpPr txBox="1"/>
          <p:nvPr/>
        </p:nvSpPr>
        <p:spPr>
          <a:xfrm>
            <a:off x="1063026" y="3651079"/>
            <a:ext cx="6386643" cy="116211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anchor="t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160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charset="0"/>
                <a:ea typeface="Calibri" panose="020F0502020204030204" charset="0"/>
                <a:cs typeface="+mn-ea"/>
                <a:sym typeface="Arial" panose="020B0604020202020204" pitchFamily="34" charset="0"/>
              </a:rPr>
              <a:t>Technologies to be used: Data Store: HDFS 3.x, Apache Spark 3.x 2. 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160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charset="0"/>
                <a:ea typeface="Calibri" panose="020F0502020204030204" charset="0"/>
                <a:cs typeface="+mn-ea"/>
                <a:sym typeface="Arial" panose="020B0604020202020204" pitchFamily="34" charset="0"/>
              </a:rPr>
              <a:t>Programming: Python 3.8 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160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charset="0"/>
                <a:ea typeface="Calibri" panose="020F0502020204030204" charset="0"/>
                <a:cs typeface="+mn-ea"/>
                <a:sym typeface="Arial" panose="020B0604020202020204" pitchFamily="34" charset="0"/>
              </a:rPr>
              <a:t>Visualization: Tableau Desktop 2023.2</a:t>
            </a:r>
          </a:p>
        </p:txBody>
      </p:sp>
      <p:grpSp>
        <p:nvGrpSpPr>
          <p:cNvPr id="27650" name="组合 120"/>
          <p:cNvGrpSpPr/>
          <p:nvPr/>
        </p:nvGrpSpPr>
        <p:grpSpPr>
          <a:xfrm>
            <a:off x="598488" y="528638"/>
            <a:ext cx="347662" cy="347662"/>
            <a:chOff x="0" y="0"/>
            <a:chExt cx="1368425" cy="1368425"/>
          </a:xfrm>
        </p:grpSpPr>
        <p:sp>
          <p:nvSpPr>
            <p:cNvPr id="7" name="Freeform 66"/>
            <p:cNvSpPr/>
            <p:nvPr/>
          </p:nvSpPr>
          <p:spPr>
            <a:xfrm flipH="1">
              <a:off x="0" y="0"/>
              <a:ext cx="1368425" cy="1368425"/>
            </a:xfrm>
            <a:custGeom>
              <a:avLst/>
              <a:gdLst/>
              <a:ahLst/>
              <a:cxnLst>
                <a:cxn ang="0">
                  <a:pos x="1368425" y="1264756"/>
                </a:cxn>
                <a:cxn ang="0">
                  <a:pos x="1264756" y="1368425"/>
                </a:cxn>
                <a:cxn ang="0">
                  <a:pos x="103669" y="1368425"/>
                </a:cxn>
                <a:cxn ang="0">
                  <a:pos x="0" y="1264756"/>
                </a:cxn>
                <a:cxn ang="0">
                  <a:pos x="0" y="103669"/>
                </a:cxn>
                <a:cxn ang="0">
                  <a:pos x="103669" y="0"/>
                </a:cxn>
                <a:cxn ang="0">
                  <a:pos x="1264756" y="0"/>
                </a:cxn>
                <a:cxn ang="0">
                  <a:pos x="1368425" y="103669"/>
                </a:cxn>
                <a:cxn ang="0">
                  <a:pos x="1368425" y="1264756"/>
                </a:cxn>
              </a:cxnLst>
              <a:rect l="0" t="0" r="0" b="0"/>
              <a:pathLst>
                <a:path w="528" h="528">
                  <a:moveTo>
                    <a:pt x="528" y="488"/>
                  </a:moveTo>
                  <a:cubicBezTo>
                    <a:pt x="528" y="510"/>
                    <a:pt x="510" y="528"/>
                    <a:pt x="488" y="528"/>
                  </a:cubicBezTo>
                  <a:cubicBezTo>
                    <a:pt x="40" y="528"/>
                    <a:pt x="40" y="528"/>
                    <a:pt x="40" y="528"/>
                  </a:cubicBezTo>
                  <a:cubicBezTo>
                    <a:pt x="18" y="528"/>
                    <a:pt x="0" y="510"/>
                    <a:pt x="0" y="48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510" y="0"/>
                    <a:pt x="528" y="18"/>
                    <a:pt x="528" y="40"/>
                  </a:cubicBezTo>
                  <a:cubicBezTo>
                    <a:pt x="528" y="488"/>
                    <a:pt x="528" y="488"/>
                    <a:pt x="528" y="488"/>
                  </a:cubicBezTo>
                </a:path>
              </a:pathLst>
            </a:custGeom>
            <a:solidFill>
              <a:srgbClr val="FF9900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8" name="Freeform 67"/>
            <p:cNvSpPr/>
            <p:nvPr/>
          </p:nvSpPr>
          <p:spPr>
            <a:xfrm flipH="1">
              <a:off x="352425" y="290512"/>
              <a:ext cx="1016000" cy="1077913"/>
            </a:xfrm>
            <a:custGeom>
              <a:avLst/>
              <a:gdLst/>
              <a:ahLst/>
              <a:cxnLst>
                <a:cxn ang="0">
                  <a:pos x="756816" y="0"/>
                </a:cxn>
                <a:cxn ang="0">
                  <a:pos x="590939" y="165833"/>
                </a:cxn>
                <a:cxn ang="0">
                  <a:pos x="458755" y="12956"/>
                </a:cxn>
                <a:cxn ang="0">
                  <a:pos x="0" y="471587"/>
                </a:cxn>
                <a:cxn ang="0">
                  <a:pos x="0" y="974268"/>
                </a:cxn>
                <a:cxn ang="0">
                  <a:pos x="103673" y="1077913"/>
                </a:cxn>
                <a:cxn ang="0">
                  <a:pos x="588347" y="1077913"/>
                </a:cxn>
                <a:cxn ang="0">
                  <a:pos x="1016000" y="650375"/>
                </a:cxn>
                <a:cxn ang="0">
                  <a:pos x="987490" y="619282"/>
                </a:cxn>
                <a:cxn ang="0">
                  <a:pos x="990082" y="616691"/>
                </a:cxn>
                <a:cxn ang="0">
                  <a:pos x="990082" y="432720"/>
                </a:cxn>
                <a:cxn ang="0">
                  <a:pos x="922694" y="290207"/>
                </a:cxn>
                <a:cxn ang="0">
                  <a:pos x="803469" y="409400"/>
                </a:cxn>
                <a:cxn ang="0">
                  <a:pos x="774959" y="375715"/>
                </a:cxn>
                <a:cxn ang="0">
                  <a:pos x="901959" y="248749"/>
                </a:cxn>
                <a:cxn ang="0">
                  <a:pos x="868265" y="191744"/>
                </a:cxn>
                <a:cxn ang="0">
                  <a:pos x="852714" y="194335"/>
                </a:cxn>
                <a:cxn ang="0">
                  <a:pos x="901959" y="145104"/>
                </a:cxn>
                <a:cxn ang="0">
                  <a:pos x="839755" y="121783"/>
                </a:cxn>
                <a:cxn ang="0">
                  <a:pos x="756816" y="0"/>
                </a:cxn>
              </a:cxnLst>
              <a:rect l="0" t="0" r="0" b="0"/>
              <a:pathLst>
                <a:path w="392" h="416">
                  <a:moveTo>
                    <a:pt x="292" y="0"/>
                  </a:moveTo>
                  <a:cubicBezTo>
                    <a:pt x="228" y="64"/>
                    <a:pt x="228" y="64"/>
                    <a:pt x="228" y="64"/>
                  </a:cubicBezTo>
                  <a:cubicBezTo>
                    <a:pt x="177" y="5"/>
                    <a:pt x="177" y="5"/>
                    <a:pt x="177" y="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376"/>
                    <a:pt x="0" y="376"/>
                    <a:pt x="0" y="376"/>
                  </a:cubicBezTo>
                  <a:cubicBezTo>
                    <a:pt x="0" y="398"/>
                    <a:pt x="18" y="416"/>
                    <a:pt x="40" y="416"/>
                  </a:cubicBezTo>
                  <a:cubicBezTo>
                    <a:pt x="227" y="416"/>
                    <a:pt x="227" y="416"/>
                    <a:pt x="227" y="416"/>
                  </a:cubicBezTo>
                  <a:cubicBezTo>
                    <a:pt x="392" y="251"/>
                    <a:pt x="392" y="251"/>
                    <a:pt x="392" y="251"/>
                  </a:cubicBezTo>
                  <a:cubicBezTo>
                    <a:pt x="381" y="239"/>
                    <a:pt x="381" y="239"/>
                    <a:pt x="381" y="239"/>
                  </a:cubicBezTo>
                  <a:cubicBezTo>
                    <a:pt x="382" y="238"/>
                    <a:pt x="382" y="238"/>
                    <a:pt x="382" y="238"/>
                  </a:cubicBezTo>
                  <a:cubicBezTo>
                    <a:pt x="382" y="167"/>
                    <a:pt x="382" y="167"/>
                    <a:pt x="382" y="167"/>
                  </a:cubicBezTo>
                  <a:cubicBezTo>
                    <a:pt x="356" y="112"/>
                    <a:pt x="356" y="112"/>
                    <a:pt x="356" y="112"/>
                  </a:cubicBezTo>
                  <a:cubicBezTo>
                    <a:pt x="310" y="158"/>
                    <a:pt x="310" y="158"/>
                    <a:pt x="310" y="158"/>
                  </a:cubicBezTo>
                  <a:cubicBezTo>
                    <a:pt x="299" y="145"/>
                    <a:pt x="299" y="145"/>
                    <a:pt x="299" y="145"/>
                  </a:cubicBezTo>
                  <a:cubicBezTo>
                    <a:pt x="348" y="96"/>
                    <a:pt x="348" y="96"/>
                    <a:pt x="348" y="96"/>
                  </a:cubicBezTo>
                  <a:cubicBezTo>
                    <a:pt x="335" y="74"/>
                    <a:pt x="335" y="74"/>
                    <a:pt x="335" y="74"/>
                  </a:cubicBezTo>
                  <a:cubicBezTo>
                    <a:pt x="329" y="75"/>
                    <a:pt x="329" y="75"/>
                    <a:pt x="329" y="75"/>
                  </a:cubicBezTo>
                  <a:cubicBezTo>
                    <a:pt x="348" y="56"/>
                    <a:pt x="348" y="56"/>
                    <a:pt x="348" y="56"/>
                  </a:cubicBezTo>
                  <a:cubicBezTo>
                    <a:pt x="324" y="47"/>
                    <a:pt x="324" y="47"/>
                    <a:pt x="324" y="47"/>
                  </a:cubicBezTo>
                  <a:cubicBezTo>
                    <a:pt x="292" y="0"/>
                    <a:pt x="292" y="0"/>
                    <a:pt x="292" y="0"/>
                  </a:cubicBezTo>
                </a:path>
              </a:pathLst>
            </a:custGeom>
            <a:solidFill>
              <a:srgbClr val="BC841C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9" name="Freeform 68"/>
            <p:cNvSpPr/>
            <p:nvPr/>
          </p:nvSpPr>
          <p:spPr>
            <a:xfrm flipH="1">
              <a:off x="341312" y="581025"/>
              <a:ext cx="104775" cy="373063"/>
            </a:xfrm>
            <a:custGeom>
              <a:avLst/>
              <a:gdLst/>
              <a:ahLst/>
              <a:cxnLst>
                <a:cxn ang="0">
                  <a:pos x="62865" y="0"/>
                </a:cxn>
                <a:cxn ang="0">
                  <a:pos x="0" y="0"/>
                </a:cxn>
                <a:cxn ang="0">
                  <a:pos x="0" y="259071"/>
                </a:cxn>
                <a:cxn ang="0">
                  <a:pos x="23574" y="279797"/>
                </a:cxn>
                <a:cxn ang="0">
                  <a:pos x="23574" y="282388"/>
                </a:cxn>
                <a:cxn ang="0">
                  <a:pos x="28813" y="287569"/>
                </a:cxn>
                <a:cxn ang="0">
                  <a:pos x="31432" y="292751"/>
                </a:cxn>
                <a:cxn ang="0">
                  <a:pos x="34052" y="297932"/>
                </a:cxn>
                <a:cxn ang="0">
                  <a:pos x="36671" y="303114"/>
                </a:cxn>
                <a:cxn ang="0">
                  <a:pos x="39291" y="308295"/>
                </a:cxn>
                <a:cxn ang="0">
                  <a:pos x="39291" y="316067"/>
                </a:cxn>
                <a:cxn ang="0">
                  <a:pos x="41910" y="318658"/>
                </a:cxn>
                <a:cxn ang="0">
                  <a:pos x="41910" y="331612"/>
                </a:cxn>
                <a:cxn ang="0">
                  <a:pos x="39291" y="344565"/>
                </a:cxn>
                <a:cxn ang="0">
                  <a:pos x="39291" y="352337"/>
                </a:cxn>
                <a:cxn ang="0">
                  <a:pos x="36671" y="357519"/>
                </a:cxn>
                <a:cxn ang="0">
                  <a:pos x="31432" y="373063"/>
                </a:cxn>
                <a:cxn ang="0">
                  <a:pos x="62865" y="373063"/>
                </a:cxn>
                <a:cxn ang="0">
                  <a:pos x="104775" y="331612"/>
                </a:cxn>
                <a:cxn ang="0">
                  <a:pos x="104775" y="41451"/>
                </a:cxn>
                <a:cxn ang="0">
                  <a:pos x="62865" y="0"/>
                </a:cxn>
              </a:cxnLst>
              <a:rect l="0" t="0" r="0" b="0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0" name="Freeform 69"/>
            <p:cNvSpPr/>
            <p:nvPr/>
          </p:nvSpPr>
          <p:spPr>
            <a:xfrm flipH="1">
              <a:off x="446087" y="871537"/>
              <a:ext cx="496888" cy="82550"/>
            </a:xfrm>
            <a:custGeom>
              <a:avLst/>
              <a:gdLst/>
              <a:ahLst/>
              <a:cxnLst>
                <a:cxn ang="0">
                  <a:pos x="494300" y="25797"/>
                </a:cxn>
                <a:cxn ang="0">
                  <a:pos x="489124" y="20638"/>
                </a:cxn>
                <a:cxn ang="0">
                  <a:pos x="486536" y="15478"/>
                </a:cxn>
                <a:cxn ang="0">
                  <a:pos x="483948" y="10319"/>
                </a:cxn>
                <a:cxn ang="0">
                  <a:pos x="476184" y="7739"/>
                </a:cxn>
                <a:cxn ang="0">
                  <a:pos x="468420" y="2580"/>
                </a:cxn>
                <a:cxn ang="0">
                  <a:pos x="455481" y="0"/>
                </a:cxn>
                <a:cxn ang="0">
                  <a:pos x="41407" y="0"/>
                </a:cxn>
                <a:cxn ang="0">
                  <a:pos x="28468" y="2580"/>
                </a:cxn>
                <a:cxn ang="0">
                  <a:pos x="20704" y="7739"/>
                </a:cxn>
                <a:cxn ang="0">
                  <a:pos x="12940" y="10319"/>
                </a:cxn>
                <a:cxn ang="0">
                  <a:pos x="10352" y="15478"/>
                </a:cxn>
                <a:cxn ang="0">
                  <a:pos x="7764" y="20638"/>
                </a:cxn>
                <a:cxn ang="0">
                  <a:pos x="2588" y="25797"/>
                </a:cxn>
                <a:cxn ang="0">
                  <a:pos x="2588" y="28377"/>
                </a:cxn>
                <a:cxn ang="0">
                  <a:pos x="0" y="41275"/>
                </a:cxn>
                <a:cxn ang="0">
                  <a:pos x="5176" y="61912"/>
                </a:cxn>
                <a:cxn ang="0">
                  <a:pos x="7764" y="64492"/>
                </a:cxn>
                <a:cxn ang="0">
                  <a:pos x="41407" y="82550"/>
                </a:cxn>
                <a:cxn ang="0">
                  <a:pos x="455481" y="82550"/>
                </a:cxn>
                <a:cxn ang="0">
                  <a:pos x="489124" y="64492"/>
                </a:cxn>
                <a:cxn ang="0">
                  <a:pos x="491712" y="61912"/>
                </a:cxn>
                <a:cxn ang="0">
                  <a:pos x="496888" y="41275"/>
                </a:cxn>
                <a:cxn ang="0">
                  <a:pos x="494300" y="28377"/>
                </a:cxn>
                <a:cxn ang="0">
                  <a:pos x="494300" y="25797"/>
                </a:cxn>
              </a:cxnLst>
              <a:rect l="0" t="0" r="0" b="0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1" name="Freeform 70"/>
            <p:cNvSpPr/>
            <p:nvPr/>
          </p:nvSpPr>
          <p:spPr>
            <a:xfrm flipH="1">
              <a:off x="942975" y="581025"/>
              <a:ext cx="104775" cy="373063"/>
            </a:xfrm>
            <a:custGeom>
              <a:avLst/>
              <a:gdLst/>
              <a:ahLst/>
              <a:cxnLst>
                <a:cxn ang="0">
                  <a:pos x="104775" y="248709"/>
                </a:cxn>
                <a:cxn ang="0">
                  <a:pos x="104775" y="165806"/>
                </a:cxn>
                <a:cxn ang="0">
                  <a:pos x="62865" y="165806"/>
                </a:cxn>
                <a:cxn ang="0">
                  <a:pos x="62865" y="124354"/>
                </a:cxn>
                <a:cxn ang="0">
                  <a:pos x="104775" y="124354"/>
                </a:cxn>
                <a:cxn ang="0">
                  <a:pos x="104775" y="82903"/>
                </a:cxn>
                <a:cxn ang="0">
                  <a:pos x="62865" y="82903"/>
                </a:cxn>
                <a:cxn ang="0">
                  <a:pos x="62865" y="41451"/>
                </a:cxn>
                <a:cxn ang="0">
                  <a:pos x="104775" y="41451"/>
                </a:cxn>
                <a:cxn ang="0">
                  <a:pos x="104775" y="0"/>
                </a:cxn>
                <a:cxn ang="0">
                  <a:pos x="41910" y="0"/>
                </a:cxn>
                <a:cxn ang="0">
                  <a:pos x="0" y="41451"/>
                </a:cxn>
                <a:cxn ang="0">
                  <a:pos x="0" y="331612"/>
                </a:cxn>
                <a:cxn ang="0">
                  <a:pos x="41910" y="373063"/>
                </a:cxn>
                <a:cxn ang="0">
                  <a:pos x="73342" y="373063"/>
                </a:cxn>
                <a:cxn ang="0">
                  <a:pos x="68104" y="357519"/>
                </a:cxn>
                <a:cxn ang="0">
                  <a:pos x="65484" y="352337"/>
                </a:cxn>
                <a:cxn ang="0">
                  <a:pos x="65484" y="344565"/>
                </a:cxn>
                <a:cxn ang="0">
                  <a:pos x="62865" y="331612"/>
                </a:cxn>
                <a:cxn ang="0">
                  <a:pos x="62865" y="318658"/>
                </a:cxn>
                <a:cxn ang="0">
                  <a:pos x="65484" y="316067"/>
                </a:cxn>
                <a:cxn ang="0">
                  <a:pos x="65484" y="308295"/>
                </a:cxn>
                <a:cxn ang="0">
                  <a:pos x="68104" y="303114"/>
                </a:cxn>
                <a:cxn ang="0">
                  <a:pos x="70723" y="297932"/>
                </a:cxn>
                <a:cxn ang="0">
                  <a:pos x="73342" y="292751"/>
                </a:cxn>
                <a:cxn ang="0">
                  <a:pos x="75962" y="287569"/>
                </a:cxn>
                <a:cxn ang="0">
                  <a:pos x="81201" y="282388"/>
                </a:cxn>
                <a:cxn ang="0">
                  <a:pos x="81201" y="279797"/>
                </a:cxn>
                <a:cxn ang="0">
                  <a:pos x="104775" y="259071"/>
                </a:cxn>
                <a:cxn ang="0">
                  <a:pos x="104775" y="248709"/>
                </a:cxn>
              </a:cxnLst>
              <a:rect l="0" t="0" r="0" b="0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2" name="Freeform 71"/>
            <p:cNvSpPr/>
            <p:nvPr/>
          </p:nvSpPr>
          <p:spPr>
            <a:xfrm flipH="1">
              <a:off x="466725" y="290512"/>
              <a:ext cx="144463" cy="144463"/>
            </a:xfrm>
            <a:custGeom>
              <a:avLst/>
              <a:gdLst/>
              <a:ahLst/>
              <a:cxnLst>
                <a:cxn ang="0">
                  <a:pos x="41275" y="144463"/>
                </a:cxn>
                <a:cxn ang="0">
                  <a:pos x="144463" y="144463"/>
                </a:cxn>
                <a:cxn ang="0">
                  <a:pos x="0" y="0"/>
                </a:cxn>
                <a:cxn ang="0">
                  <a:pos x="0" y="103188"/>
                </a:cxn>
                <a:cxn ang="0">
                  <a:pos x="41275" y="144463"/>
                </a:cxn>
              </a:cxnLst>
              <a:rect l="0" t="0" r="0" b="0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3" name="Freeform 72"/>
            <p:cNvSpPr/>
            <p:nvPr/>
          </p:nvSpPr>
          <p:spPr>
            <a:xfrm flipH="1">
              <a:off x="466725" y="290512"/>
              <a:ext cx="455613" cy="249238"/>
            </a:xfrm>
            <a:custGeom>
              <a:avLst/>
              <a:gdLst/>
              <a:ahLst/>
              <a:cxnLst>
                <a:cxn ang="0">
                  <a:pos x="455613" y="186929"/>
                </a:cxn>
                <a:cxn ang="0">
                  <a:pos x="310645" y="186929"/>
                </a:cxn>
                <a:cxn ang="0">
                  <a:pos x="269226" y="145389"/>
                </a:cxn>
                <a:cxn ang="0">
                  <a:pos x="269226" y="103849"/>
                </a:cxn>
                <a:cxn ang="0">
                  <a:pos x="269226" y="0"/>
                </a:cxn>
                <a:cxn ang="0">
                  <a:pos x="41419" y="0"/>
                </a:cxn>
                <a:cxn ang="0">
                  <a:pos x="0" y="41540"/>
                </a:cxn>
                <a:cxn ang="0">
                  <a:pos x="0" y="249238"/>
                </a:cxn>
                <a:cxn ang="0">
                  <a:pos x="455613" y="249238"/>
                </a:cxn>
                <a:cxn ang="0">
                  <a:pos x="455613" y="186929"/>
                </a:cxn>
              </a:cxnLst>
              <a:rect l="0" t="0" r="0" b="0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4" name="Rectangle 73"/>
            <p:cNvSpPr/>
            <p:nvPr/>
          </p:nvSpPr>
          <p:spPr>
            <a:xfrm flipH="1">
              <a:off x="487362" y="581025"/>
              <a:ext cx="414338" cy="24765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/>
            </a:ln>
          </p:spPr>
          <p:txBody>
            <a:bodyPr anchor="t"/>
            <a:lstStyle/>
            <a:p>
              <a:pPr lvl="0" fontAlgn="base"/>
              <a:endParaRPr lang="zh-CN" altLang="zh-CN" sz="2810" b="1" i="1" strike="noStrike" noProof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sym typeface="Calibri" panose="020F0502020204030204" charset="0"/>
              </a:endParaRPr>
            </a:p>
          </p:txBody>
        </p:sp>
      </p:grpSp>
      <p:sp>
        <p:nvSpPr>
          <p:cNvPr id="27659" name="文本框 2"/>
          <p:cNvSpPr txBox="1"/>
          <p:nvPr/>
        </p:nvSpPr>
        <p:spPr>
          <a:xfrm>
            <a:off x="1117600" y="441325"/>
            <a:ext cx="6460490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2800" b="1" dirty="0">
                <a:solidFill>
                  <a:srgbClr val="FF9900"/>
                </a:solidFill>
                <a:latin typeface="Calibri" panose="020F0502020204030204" charset="0"/>
                <a:ea typeface="Calibri" panose="020F0502020204030204" charset="0"/>
                <a:cs typeface="+mn-ea"/>
                <a:sym typeface="+mn-ea"/>
              </a:rPr>
              <a:t>3. Technical Application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3497DE-BDCB-451D-AB7B-1848DC5179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7152" y="889124"/>
            <a:ext cx="4255665" cy="2447987"/>
          </a:xfrm>
          <a:prstGeom prst="rect">
            <a:avLst/>
          </a:prstGeom>
        </p:spPr>
      </p:pic>
      <p:sp>
        <p:nvSpPr>
          <p:cNvPr id="18" name="文本框 1">
            <a:extLst>
              <a:ext uri="{FF2B5EF4-FFF2-40B4-BE49-F238E27FC236}">
                <a16:creationId xmlns:a16="http://schemas.microsoft.com/office/drawing/2014/main" id="{A853D95A-B177-40A2-BF89-CE7B2975A3DD}"/>
              </a:ext>
            </a:extLst>
          </p:cNvPr>
          <p:cNvSpPr txBox="1"/>
          <p:nvPr/>
        </p:nvSpPr>
        <p:spPr>
          <a:xfrm>
            <a:off x="515695" y="3337111"/>
            <a:ext cx="3180005" cy="40011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l"/>
            <a:r>
              <a:rPr lang="en-US" altLang="zh-CN" sz="20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</a:rPr>
              <a:t>3.2 Software </a:t>
            </a: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50" name="组合 120"/>
          <p:cNvGrpSpPr/>
          <p:nvPr/>
        </p:nvGrpSpPr>
        <p:grpSpPr>
          <a:xfrm>
            <a:off x="598488" y="528638"/>
            <a:ext cx="347662" cy="347662"/>
            <a:chOff x="0" y="0"/>
            <a:chExt cx="1368425" cy="1368425"/>
          </a:xfrm>
        </p:grpSpPr>
        <p:sp>
          <p:nvSpPr>
            <p:cNvPr id="7" name="Freeform 66"/>
            <p:cNvSpPr/>
            <p:nvPr/>
          </p:nvSpPr>
          <p:spPr>
            <a:xfrm flipH="1">
              <a:off x="0" y="0"/>
              <a:ext cx="1368425" cy="1368425"/>
            </a:xfrm>
            <a:custGeom>
              <a:avLst/>
              <a:gdLst/>
              <a:ahLst/>
              <a:cxnLst>
                <a:cxn ang="0">
                  <a:pos x="1368425" y="1264756"/>
                </a:cxn>
                <a:cxn ang="0">
                  <a:pos x="1264756" y="1368425"/>
                </a:cxn>
                <a:cxn ang="0">
                  <a:pos x="103669" y="1368425"/>
                </a:cxn>
                <a:cxn ang="0">
                  <a:pos x="0" y="1264756"/>
                </a:cxn>
                <a:cxn ang="0">
                  <a:pos x="0" y="103669"/>
                </a:cxn>
                <a:cxn ang="0">
                  <a:pos x="103669" y="0"/>
                </a:cxn>
                <a:cxn ang="0">
                  <a:pos x="1264756" y="0"/>
                </a:cxn>
                <a:cxn ang="0">
                  <a:pos x="1368425" y="103669"/>
                </a:cxn>
                <a:cxn ang="0">
                  <a:pos x="1368425" y="1264756"/>
                </a:cxn>
              </a:cxnLst>
              <a:rect l="0" t="0" r="0" b="0"/>
              <a:pathLst>
                <a:path w="528" h="528">
                  <a:moveTo>
                    <a:pt x="528" y="488"/>
                  </a:moveTo>
                  <a:cubicBezTo>
                    <a:pt x="528" y="510"/>
                    <a:pt x="510" y="528"/>
                    <a:pt x="488" y="528"/>
                  </a:cubicBezTo>
                  <a:cubicBezTo>
                    <a:pt x="40" y="528"/>
                    <a:pt x="40" y="528"/>
                    <a:pt x="40" y="528"/>
                  </a:cubicBezTo>
                  <a:cubicBezTo>
                    <a:pt x="18" y="528"/>
                    <a:pt x="0" y="510"/>
                    <a:pt x="0" y="48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510" y="0"/>
                    <a:pt x="528" y="18"/>
                    <a:pt x="528" y="40"/>
                  </a:cubicBezTo>
                  <a:cubicBezTo>
                    <a:pt x="528" y="488"/>
                    <a:pt x="528" y="488"/>
                    <a:pt x="528" y="488"/>
                  </a:cubicBezTo>
                </a:path>
              </a:pathLst>
            </a:custGeom>
            <a:solidFill>
              <a:srgbClr val="FF9900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8" name="Freeform 67"/>
            <p:cNvSpPr/>
            <p:nvPr/>
          </p:nvSpPr>
          <p:spPr>
            <a:xfrm flipH="1">
              <a:off x="352425" y="290512"/>
              <a:ext cx="1016000" cy="1077913"/>
            </a:xfrm>
            <a:custGeom>
              <a:avLst/>
              <a:gdLst/>
              <a:ahLst/>
              <a:cxnLst>
                <a:cxn ang="0">
                  <a:pos x="756816" y="0"/>
                </a:cxn>
                <a:cxn ang="0">
                  <a:pos x="590939" y="165833"/>
                </a:cxn>
                <a:cxn ang="0">
                  <a:pos x="458755" y="12956"/>
                </a:cxn>
                <a:cxn ang="0">
                  <a:pos x="0" y="471587"/>
                </a:cxn>
                <a:cxn ang="0">
                  <a:pos x="0" y="974268"/>
                </a:cxn>
                <a:cxn ang="0">
                  <a:pos x="103673" y="1077913"/>
                </a:cxn>
                <a:cxn ang="0">
                  <a:pos x="588347" y="1077913"/>
                </a:cxn>
                <a:cxn ang="0">
                  <a:pos x="1016000" y="650375"/>
                </a:cxn>
                <a:cxn ang="0">
                  <a:pos x="987490" y="619282"/>
                </a:cxn>
                <a:cxn ang="0">
                  <a:pos x="990082" y="616691"/>
                </a:cxn>
                <a:cxn ang="0">
                  <a:pos x="990082" y="432720"/>
                </a:cxn>
                <a:cxn ang="0">
                  <a:pos x="922694" y="290207"/>
                </a:cxn>
                <a:cxn ang="0">
                  <a:pos x="803469" y="409400"/>
                </a:cxn>
                <a:cxn ang="0">
                  <a:pos x="774959" y="375715"/>
                </a:cxn>
                <a:cxn ang="0">
                  <a:pos x="901959" y="248749"/>
                </a:cxn>
                <a:cxn ang="0">
                  <a:pos x="868265" y="191744"/>
                </a:cxn>
                <a:cxn ang="0">
                  <a:pos x="852714" y="194335"/>
                </a:cxn>
                <a:cxn ang="0">
                  <a:pos x="901959" y="145104"/>
                </a:cxn>
                <a:cxn ang="0">
                  <a:pos x="839755" y="121783"/>
                </a:cxn>
                <a:cxn ang="0">
                  <a:pos x="756816" y="0"/>
                </a:cxn>
              </a:cxnLst>
              <a:rect l="0" t="0" r="0" b="0"/>
              <a:pathLst>
                <a:path w="392" h="416">
                  <a:moveTo>
                    <a:pt x="292" y="0"/>
                  </a:moveTo>
                  <a:cubicBezTo>
                    <a:pt x="228" y="64"/>
                    <a:pt x="228" y="64"/>
                    <a:pt x="228" y="64"/>
                  </a:cubicBezTo>
                  <a:cubicBezTo>
                    <a:pt x="177" y="5"/>
                    <a:pt x="177" y="5"/>
                    <a:pt x="177" y="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376"/>
                    <a:pt x="0" y="376"/>
                    <a:pt x="0" y="376"/>
                  </a:cubicBezTo>
                  <a:cubicBezTo>
                    <a:pt x="0" y="398"/>
                    <a:pt x="18" y="416"/>
                    <a:pt x="40" y="416"/>
                  </a:cubicBezTo>
                  <a:cubicBezTo>
                    <a:pt x="227" y="416"/>
                    <a:pt x="227" y="416"/>
                    <a:pt x="227" y="416"/>
                  </a:cubicBezTo>
                  <a:cubicBezTo>
                    <a:pt x="392" y="251"/>
                    <a:pt x="392" y="251"/>
                    <a:pt x="392" y="251"/>
                  </a:cubicBezTo>
                  <a:cubicBezTo>
                    <a:pt x="381" y="239"/>
                    <a:pt x="381" y="239"/>
                    <a:pt x="381" y="239"/>
                  </a:cubicBezTo>
                  <a:cubicBezTo>
                    <a:pt x="382" y="238"/>
                    <a:pt x="382" y="238"/>
                    <a:pt x="382" y="238"/>
                  </a:cubicBezTo>
                  <a:cubicBezTo>
                    <a:pt x="382" y="167"/>
                    <a:pt x="382" y="167"/>
                    <a:pt x="382" y="167"/>
                  </a:cubicBezTo>
                  <a:cubicBezTo>
                    <a:pt x="356" y="112"/>
                    <a:pt x="356" y="112"/>
                    <a:pt x="356" y="112"/>
                  </a:cubicBezTo>
                  <a:cubicBezTo>
                    <a:pt x="310" y="158"/>
                    <a:pt x="310" y="158"/>
                    <a:pt x="310" y="158"/>
                  </a:cubicBezTo>
                  <a:cubicBezTo>
                    <a:pt x="299" y="145"/>
                    <a:pt x="299" y="145"/>
                    <a:pt x="299" y="145"/>
                  </a:cubicBezTo>
                  <a:cubicBezTo>
                    <a:pt x="348" y="96"/>
                    <a:pt x="348" y="96"/>
                    <a:pt x="348" y="96"/>
                  </a:cubicBezTo>
                  <a:cubicBezTo>
                    <a:pt x="335" y="74"/>
                    <a:pt x="335" y="74"/>
                    <a:pt x="335" y="74"/>
                  </a:cubicBezTo>
                  <a:cubicBezTo>
                    <a:pt x="329" y="75"/>
                    <a:pt x="329" y="75"/>
                    <a:pt x="329" y="75"/>
                  </a:cubicBezTo>
                  <a:cubicBezTo>
                    <a:pt x="348" y="56"/>
                    <a:pt x="348" y="56"/>
                    <a:pt x="348" y="56"/>
                  </a:cubicBezTo>
                  <a:cubicBezTo>
                    <a:pt x="324" y="47"/>
                    <a:pt x="324" y="47"/>
                    <a:pt x="324" y="47"/>
                  </a:cubicBezTo>
                  <a:cubicBezTo>
                    <a:pt x="292" y="0"/>
                    <a:pt x="292" y="0"/>
                    <a:pt x="292" y="0"/>
                  </a:cubicBezTo>
                </a:path>
              </a:pathLst>
            </a:custGeom>
            <a:solidFill>
              <a:srgbClr val="BC841C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9" name="Freeform 68"/>
            <p:cNvSpPr/>
            <p:nvPr/>
          </p:nvSpPr>
          <p:spPr>
            <a:xfrm flipH="1">
              <a:off x="341312" y="581025"/>
              <a:ext cx="104775" cy="373063"/>
            </a:xfrm>
            <a:custGeom>
              <a:avLst/>
              <a:gdLst/>
              <a:ahLst/>
              <a:cxnLst>
                <a:cxn ang="0">
                  <a:pos x="62865" y="0"/>
                </a:cxn>
                <a:cxn ang="0">
                  <a:pos x="0" y="0"/>
                </a:cxn>
                <a:cxn ang="0">
                  <a:pos x="0" y="259071"/>
                </a:cxn>
                <a:cxn ang="0">
                  <a:pos x="23574" y="279797"/>
                </a:cxn>
                <a:cxn ang="0">
                  <a:pos x="23574" y="282388"/>
                </a:cxn>
                <a:cxn ang="0">
                  <a:pos x="28813" y="287569"/>
                </a:cxn>
                <a:cxn ang="0">
                  <a:pos x="31432" y="292751"/>
                </a:cxn>
                <a:cxn ang="0">
                  <a:pos x="34052" y="297932"/>
                </a:cxn>
                <a:cxn ang="0">
                  <a:pos x="36671" y="303114"/>
                </a:cxn>
                <a:cxn ang="0">
                  <a:pos x="39291" y="308295"/>
                </a:cxn>
                <a:cxn ang="0">
                  <a:pos x="39291" y="316067"/>
                </a:cxn>
                <a:cxn ang="0">
                  <a:pos x="41910" y="318658"/>
                </a:cxn>
                <a:cxn ang="0">
                  <a:pos x="41910" y="331612"/>
                </a:cxn>
                <a:cxn ang="0">
                  <a:pos x="39291" y="344565"/>
                </a:cxn>
                <a:cxn ang="0">
                  <a:pos x="39291" y="352337"/>
                </a:cxn>
                <a:cxn ang="0">
                  <a:pos x="36671" y="357519"/>
                </a:cxn>
                <a:cxn ang="0">
                  <a:pos x="31432" y="373063"/>
                </a:cxn>
                <a:cxn ang="0">
                  <a:pos x="62865" y="373063"/>
                </a:cxn>
                <a:cxn ang="0">
                  <a:pos x="104775" y="331612"/>
                </a:cxn>
                <a:cxn ang="0">
                  <a:pos x="104775" y="41451"/>
                </a:cxn>
                <a:cxn ang="0">
                  <a:pos x="62865" y="0"/>
                </a:cxn>
              </a:cxnLst>
              <a:rect l="0" t="0" r="0" b="0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0" name="Freeform 69"/>
            <p:cNvSpPr/>
            <p:nvPr/>
          </p:nvSpPr>
          <p:spPr>
            <a:xfrm flipH="1">
              <a:off x="446087" y="871537"/>
              <a:ext cx="496888" cy="82550"/>
            </a:xfrm>
            <a:custGeom>
              <a:avLst/>
              <a:gdLst/>
              <a:ahLst/>
              <a:cxnLst>
                <a:cxn ang="0">
                  <a:pos x="494300" y="25797"/>
                </a:cxn>
                <a:cxn ang="0">
                  <a:pos x="489124" y="20638"/>
                </a:cxn>
                <a:cxn ang="0">
                  <a:pos x="486536" y="15478"/>
                </a:cxn>
                <a:cxn ang="0">
                  <a:pos x="483948" y="10319"/>
                </a:cxn>
                <a:cxn ang="0">
                  <a:pos x="476184" y="7739"/>
                </a:cxn>
                <a:cxn ang="0">
                  <a:pos x="468420" y="2580"/>
                </a:cxn>
                <a:cxn ang="0">
                  <a:pos x="455481" y="0"/>
                </a:cxn>
                <a:cxn ang="0">
                  <a:pos x="41407" y="0"/>
                </a:cxn>
                <a:cxn ang="0">
                  <a:pos x="28468" y="2580"/>
                </a:cxn>
                <a:cxn ang="0">
                  <a:pos x="20704" y="7739"/>
                </a:cxn>
                <a:cxn ang="0">
                  <a:pos x="12940" y="10319"/>
                </a:cxn>
                <a:cxn ang="0">
                  <a:pos x="10352" y="15478"/>
                </a:cxn>
                <a:cxn ang="0">
                  <a:pos x="7764" y="20638"/>
                </a:cxn>
                <a:cxn ang="0">
                  <a:pos x="2588" y="25797"/>
                </a:cxn>
                <a:cxn ang="0">
                  <a:pos x="2588" y="28377"/>
                </a:cxn>
                <a:cxn ang="0">
                  <a:pos x="0" y="41275"/>
                </a:cxn>
                <a:cxn ang="0">
                  <a:pos x="5176" y="61912"/>
                </a:cxn>
                <a:cxn ang="0">
                  <a:pos x="7764" y="64492"/>
                </a:cxn>
                <a:cxn ang="0">
                  <a:pos x="41407" y="82550"/>
                </a:cxn>
                <a:cxn ang="0">
                  <a:pos x="455481" y="82550"/>
                </a:cxn>
                <a:cxn ang="0">
                  <a:pos x="489124" y="64492"/>
                </a:cxn>
                <a:cxn ang="0">
                  <a:pos x="491712" y="61912"/>
                </a:cxn>
                <a:cxn ang="0">
                  <a:pos x="496888" y="41275"/>
                </a:cxn>
                <a:cxn ang="0">
                  <a:pos x="494300" y="28377"/>
                </a:cxn>
                <a:cxn ang="0">
                  <a:pos x="494300" y="25797"/>
                </a:cxn>
              </a:cxnLst>
              <a:rect l="0" t="0" r="0" b="0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1" name="Freeform 70"/>
            <p:cNvSpPr/>
            <p:nvPr/>
          </p:nvSpPr>
          <p:spPr>
            <a:xfrm flipH="1">
              <a:off x="942975" y="581025"/>
              <a:ext cx="104775" cy="373063"/>
            </a:xfrm>
            <a:custGeom>
              <a:avLst/>
              <a:gdLst/>
              <a:ahLst/>
              <a:cxnLst>
                <a:cxn ang="0">
                  <a:pos x="104775" y="248709"/>
                </a:cxn>
                <a:cxn ang="0">
                  <a:pos x="104775" y="165806"/>
                </a:cxn>
                <a:cxn ang="0">
                  <a:pos x="62865" y="165806"/>
                </a:cxn>
                <a:cxn ang="0">
                  <a:pos x="62865" y="124354"/>
                </a:cxn>
                <a:cxn ang="0">
                  <a:pos x="104775" y="124354"/>
                </a:cxn>
                <a:cxn ang="0">
                  <a:pos x="104775" y="82903"/>
                </a:cxn>
                <a:cxn ang="0">
                  <a:pos x="62865" y="82903"/>
                </a:cxn>
                <a:cxn ang="0">
                  <a:pos x="62865" y="41451"/>
                </a:cxn>
                <a:cxn ang="0">
                  <a:pos x="104775" y="41451"/>
                </a:cxn>
                <a:cxn ang="0">
                  <a:pos x="104775" y="0"/>
                </a:cxn>
                <a:cxn ang="0">
                  <a:pos x="41910" y="0"/>
                </a:cxn>
                <a:cxn ang="0">
                  <a:pos x="0" y="41451"/>
                </a:cxn>
                <a:cxn ang="0">
                  <a:pos x="0" y="331612"/>
                </a:cxn>
                <a:cxn ang="0">
                  <a:pos x="41910" y="373063"/>
                </a:cxn>
                <a:cxn ang="0">
                  <a:pos x="73342" y="373063"/>
                </a:cxn>
                <a:cxn ang="0">
                  <a:pos x="68104" y="357519"/>
                </a:cxn>
                <a:cxn ang="0">
                  <a:pos x="65484" y="352337"/>
                </a:cxn>
                <a:cxn ang="0">
                  <a:pos x="65484" y="344565"/>
                </a:cxn>
                <a:cxn ang="0">
                  <a:pos x="62865" y="331612"/>
                </a:cxn>
                <a:cxn ang="0">
                  <a:pos x="62865" y="318658"/>
                </a:cxn>
                <a:cxn ang="0">
                  <a:pos x="65484" y="316067"/>
                </a:cxn>
                <a:cxn ang="0">
                  <a:pos x="65484" y="308295"/>
                </a:cxn>
                <a:cxn ang="0">
                  <a:pos x="68104" y="303114"/>
                </a:cxn>
                <a:cxn ang="0">
                  <a:pos x="70723" y="297932"/>
                </a:cxn>
                <a:cxn ang="0">
                  <a:pos x="73342" y="292751"/>
                </a:cxn>
                <a:cxn ang="0">
                  <a:pos x="75962" y="287569"/>
                </a:cxn>
                <a:cxn ang="0">
                  <a:pos x="81201" y="282388"/>
                </a:cxn>
                <a:cxn ang="0">
                  <a:pos x="81201" y="279797"/>
                </a:cxn>
                <a:cxn ang="0">
                  <a:pos x="104775" y="259071"/>
                </a:cxn>
                <a:cxn ang="0">
                  <a:pos x="104775" y="248709"/>
                </a:cxn>
              </a:cxnLst>
              <a:rect l="0" t="0" r="0" b="0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2" name="Freeform 71"/>
            <p:cNvSpPr/>
            <p:nvPr/>
          </p:nvSpPr>
          <p:spPr>
            <a:xfrm flipH="1">
              <a:off x="466725" y="290512"/>
              <a:ext cx="144463" cy="144463"/>
            </a:xfrm>
            <a:custGeom>
              <a:avLst/>
              <a:gdLst/>
              <a:ahLst/>
              <a:cxnLst>
                <a:cxn ang="0">
                  <a:pos x="41275" y="144463"/>
                </a:cxn>
                <a:cxn ang="0">
                  <a:pos x="144463" y="144463"/>
                </a:cxn>
                <a:cxn ang="0">
                  <a:pos x="0" y="0"/>
                </a:cxn>
                <a:cxn ang="0">
                  <a:pos x="0" y="103188"/>
                </a:cxn>
                <a:cxn ang="0">
                  <a:pos x="41275" y="144463"/>
                </a:cxn>
              </a:cxnLst>
              <a:rect l="0" t="0" r="0" b="0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3" name="Freeform 72"/>
            <p:cNvSpPr/>
            <p:nvPr/>
          </p:nvSpPr>
          <p:spPr>
            <a:xfrm flipH="1">
              <a:off x="466725" y="290512"/>
              <a:ext cx="455613" cy="249238"/>
            </a:xfrm>
            <a:custGeom>
              <a:avLst/>
              <a:gdLst/>
              <a:ahLst/>
              <a:cxnLst>
                <a:cxn ang="0">
                  <a:pos x="455613" y="186929"/>
                </a:cxn>
                <a:cxn ang="0">
                  <a:pos x="310645" y="186929"/>
                </a:cxn>
                <a:cxn ang="0">
                  <a:pos x="269226" y="145389"/>
                </a:cxn>
                <a:cxn ang="0">
                  <a:pos x="269226" y="103849"/>
                </a:cxn>
                <a:cxn ang="0">
                  <a:pos x="269226" y="0"/>
                </a:cxn>
                <a:cxn ang="0">
                  <a:pos x="41419" y="0"/>
                </a:cxn>
                <a:cxn ang="0">
                  <a:pos x="0" y="41540"/>
                </a:cxn>
                <a:cxn ang="0">
                  <a:pos x="0" y="249238"/>
                </a:cxn>
                <a:cxn ang="0">
                  <a:pos x="455613" y="249238"/>
                </a:cxn>
                <a:cxn ang="0">
                  <a:pos x="455613" y="186929"/>
                </a:cxn>
              </a:cxnLst>
              <a:rect l="0" t="0" r="0" b="0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4" name="Rectangle 73"/>
            <p:cNvSpPr/>
            <p:nvPr/>
          </p:nvSpPr>
          <p:spPr>
            <a:xfrm flipH="1">
              <a:off x="487362" y="581025"/>
              <a:ext cx="414338" cy="24765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/>
            </a:ln>
          </p:spPr>
          <p:txBody>
            <a:bodyPr anchor="t"/>
            <a:lstStyle/>
            <a:p>
              <a:pPr lvl="0" fontAlgn="base"/>
              <a:endParaRPr lang="zh-CN" altLang="zh-CN" sz="2810" b="1" i="1" strike="noStrike" noProof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sym typeface="Calibri" panose="020F0502020204030204" charset="0"/>
              </a:endParaRPr>
            </a:p>
          </p:txBody>
        </p:sp>
      </p:grpSp>
      <p:sp>
        <p:nvSpPr>
          <p:cNvPr id="27659" name="文本框 2"/>
          <p:cNvSpPr txBox="1"/>
          <p:nvPr/>
        </p:nvSpPr>
        <p:spPr>
          <a:xfrm>
            <a:off x="1117600" y="441325"/>
            <a:ext cx="6460490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2800" b="1" dirty="0">
                <a:solidFill>
                  <a:srgbClr val="FF9900"/>
                </a:solidFill>
                <a:latin typeface="Calibri" panose="020F0502020204030204" charset="0"/>
                <a:ea typeface="Calibri" panose="020F0502020204030204" charset="0"/>
                <a:cs typeface="+mn-ea"/>
                <a:sym typeface="+mn-ea"/>
              </a:rPr>
              <a:t>3. Technical Application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BEC90D-ACC6-4111-8627-D7446FEBE3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9519" y="947419"/>
            <a:ext cx="5743381" cy="401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64565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文本框 2"/>
          <p:cNvSpPr txBox="1"/>
          <p:nvPr/>
        </p:nvSpPr>
        <p:spPr>
          <a:xfrm>
            <a:off x="7235825" y="131763"/>
            <a:ext cx="1741488" cy="24511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dist"/>
            <a:endParaRPr lang="zh-CN" altLang="en-US" sz="100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308229" name="文本框 179204"/>
          <p:cNvSpPr txBox="1"/>
          <p:nvPr/>
        </p:nvSpPr>
        <p:spPr>
          <a:xfrm>
            <a:off x="831216" y="843915"/>
            <a:ext cx="6215044" cy="1299736"/>
          </a:xfrm>
          <a:prstGeom prst="rect">
            <a:avLst/>
          </a:prstGeom>
          <a:noFill/>
          <a:ln w="9525">
            <a:noFill/>
          </a:ln>
        </p:spPr>
        <p:txBody>
          <a:bodyPr wrap="square" lIns="67969" tIns="33983" rIns="67969" bIns="33983" anchor="t">
            <a:spAutoFit/>
          </a:bodyPr>
          <a:lstStyle/>
          <a:p>
            <a:pPr algn="ctr"/>
            <a:r>
              <a:rPr lang="en-US" altLang="zh-CN" sz="8000" b="1" dirty="0">
                <a:solidFill>
                  <a:srgbClr val="FF9900"/>
                </a:solidFill>
                <a:latin typeface="Calibri" panose="020F0502020204030204" charset="0"/>
                <a:ea typeface="Calibri" panose="020F0502020204030204" charset="0"/>
              </a:rPr>
              <a:t>4. Dashboard</a:t>
            </a:r>
            <a:endParaRPr lang="en-US" altLang="zh-CN" sz="4000" b="1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15366" name="文本框 2"/>
          <p:cNvSpPr txBox="1"/>
          <p:nvPr/>
        </p:nvSpPr>
        <p:spPr>
          <a:xfrm>
            <a:off x="520700" y="2388235"/>
            <a:ext cx="1913890" cy="10763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l"/>
            <a:r>
              <a:rPr lang="en-US" altLang="zh-CN" sz="3200" b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</a:rPr>
              <a:t>Created By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5CB0E7B-4C9F-479D-A209-896BCEA21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2106" y="3073458"/>
            <a:ext cx="6975504" cy="1444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  <p:sndAc>
          <p:endSnd/>
        </p:sndAc>
      </p:transition>
    </mc:Choice>
    <mc:Fallback xmlns="">
      <p:transition spd="med">
        <p:fade/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8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8229" grpId="0"/>
      <p:bldP spid="1536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9" name="文本框 2"/>
          <p:cNvSpPr txBox="1"/>
          <p:nvPr/>
        </p:nvSpPr>
        <p:spPr>
          <a:xfrm>
            <a:off x="1117283" y="441008"/>
            <a:ext cx="3535362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2800" b="1" dirty="0">
                <a:solidFill>
                  <a:srgbClr val="FF9900"/>
                </a:solidFill>
                <a:latin typeface="Calibri" panose="020F0502020204030204" charset="0"/>
                <a:ea typeface="Calibri" panose="020F0502020204030204" charset="0"/>
                <a:cs typeface="+mn-ea"/>
                <a:sym typeface="+mn-ea"/>
              </a:rPr>
              <a:t>4. Dashboard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0E95AD-8DF8-4915-A38E-B76F312DA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72362"/>
            <a:ext cx="9144000" cy="4198776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50" name="组合 120"/>
          <p:cNvGrpSpPr/>
          <p:nvPr/>
        </p:nvGrpSpPr>
        <p:grpSpPr>
          <a:xfrm>
            <a:off x="598488" y="528638"/>
            <a:ext cx="347662" cy="347662"/>
            <a:chOff x="0" y="0"/>
            <a:chExt cx="1368425" cy="1368425"/>
          </a:xfrm>
        </p:grpSpPr>
        <p:sp>
          <p:nvSpPr>
            <p:cNvPr id="7" name="Freeform 66"/>
            <p:cNvSpPr/>
            <p:nvPr/>
          </p:nvSpPr>
          <p:spPr>
            <a:xfrm flipH="1">
              <a:off x="0" y="0"/>
              <a:ext cx="1368425" cy="1368425"/>
            </a:xfrm>
            <a:custGeom>
              <a:avLst/>
              <a:gdLst/>
              <a:ahLst/>
              <a:cxnLst>
                <a:cxn ang="0">
                  <a:pos x="1368425" y="1264756"/>
                </a:cxn>
                <a:cxn ang="0">
                  <a:pos x="1264756" y="1368425"/>
                </a:cxn>
                <a:cxn ang="0">
                  <a:pos x="103669" y="1368425"/>
                </a:cxn>
                <a:cxn ang="0">
                  <a:pos x="0" y="1264756"/>
                </a:cxn>
                <a:cxn ang="0">
                  <a:pos x="0" y="103669"/>
                </a:cxn>
                <a:cxn ang="0">
                  <a:pos x="103669" y="0"/>
                </a:cxn>
                <a:cxn ang="0">
                  <a:pos x="1264756" y="0"/>
                </a:cxn>
                <a:cxn ang="0">
                  <a:pos x="1368425" y="103669"/>
                </a:cxn>
                <a:cxn ang="0">
                  <a:pos x="1368425" y="1264756"/>
                </a:cxn>
              </a:cxnLst>
              <a:rect l="0" t="0" r="0" b="0"/>
              <a:pathLst>
                <a:path w="528" h="528">
                  <a:moveTo>
                    <a:pt x="528" y="488"/>
                  </a:moveTo>
                  <a:cubicBezTo>
                    <a:pt x="528" y="510"/>
                    <a:pt x="510" y="528"/>
                    <a:pt x="488" y="528"/>
                  </a:cubicBezTo>
                  <a:cubicBezTo>
                    <a:pt x="40" y="528"/>
                    <a:pt x="40" y="528"/>
                    <a:pt x="40" y="528"/>
                  </a:cubicBezTo>
                  <a:cubicBezTo>
                    <a:pt x="18" y="528"/>
                    <a:pt x="0" y="510"/>
                    <a:pt x="0" y="48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510" y="0"/>
                    <a:pt x="528" y="18"/>
                    <a:pt x="528" y="40"/>
                  </a:cubicBezTo>
                  <a:cubicBezTo>
                    <a:pt x="528" y="488"/>
                    <a:pt x="528" y="488"/>
                    <a:pt x="528" y="488"/>
                  </a:cubicBezTo>
                </a:path>
              </a:pathLst>
            </a:custGeom>
            <a:solidFill>
              <a:srgbClr val="FF9900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8" name="Freeform 67"/>
            <p:cNvSpPr/>
            <p:nvPr/>
          </p:nvSpPr>
          <p:spPr>
            <a:xfrm flipH="1">
              <a:off x="352425" y="290512"/>
              <a:ext cx="1016000" cy="1077913"/>
            </a:xfrm>
            <a:custGeom>
              <a:avLst/>
              <a:gdLst/>
              <a:ahLst/>
              <a:cxnLst>
                <a:cxn ang="0">
                  <a:pos x="756816" y="0"/>
                </a:cxn>
                <a:cxn ang="0">
                  <a:pos x="590939" y="165833"/>
                </a:cxn>
                <a:cxn ang="0">
                  <a:pos x="458755" y="12956"/>
                </a:cxn>
                <a:cxn ang="0">
                  <a:pos x="0" y="471587"/>
                </a:cxn>
                <a:cxn ang="0">
                  <a:pos x="0" y="974268"/>
                </a:cxn>
                <a:cxn ang="0">
                  <a:pos x="103673" y="1077913"/>
                </a:cxn>
                <a:cxn ang="0">
                  <a:pos x="588347" y="1077913"/>
                </a:cxn>
                <a:cxn ang="0">
                  <a:pos x="1016000" y="650375"/>
                </a:cxn>
                <a:cxn ang="0">
                  <a:pos x="987490" y="619282"/>
                </a:cxn>
                <a:cxn ang="0">
                  <a:pos x="990082" y="616691"/>
                </a:cxn>
                <a:cxn ang="0">
                  <a:pos x="990082" y="432720"/>
                </a:cxn>
                <a:cxn ang="0">
                  <a:pos x="922694" y="290207"/>
                </a:cxn>
                <a:cxn ang="0">
                  <a:pos x="803469" y="409400"/>
                </a:cxn>
                <a:cxn ang="0">
                  <a:pos x="774959" y="375715"/>
                </a:cxn>
                <a:cxn ang="0">
                  <a:pos x="901959" y="248749"/>
                </a:cxn>
                <a:cxn ang="0">
                  <a:pos x="868265" y="191744"/>
                </a:cxn>
                <a:cxn ang="0">
                  <a:pos x="852714" y="194335"/>
                </a:cxn>
                <a:cxn ang="0">
                  <a:pos x="901959" y="145104"/>
                </a:cxn>
                <a:cxn ang="0">
                  <a:pos x="839755" y="121783"/>
                </a:cxn>
                <a:cxn ang="0">
                  <a:pos x="756816" y="0"/>
                </a:cxn>
              </a:cxnLst>
              <a:rect l="0" t="0" r="0" b="0"/>
              <a:pathLst>
                <a:path w="392" h="416">
                  <a:moveTo>
                    <a:pt x="292" y="0"/>
                  </a:moveTo>
                  <a:cubicBezTo>
                    <a:pt x="228" y="64"/>
                    <a:pt x="228" y="64"/>
                    <a:pt x="228" y="64"/>
                  </a:cubicBezTo>
                  <a:cubicBezTo>
                    <a:pt x="177" y="5"/>
                    <a:pt x="177" y="5"/>
                    <a:pt x="177" y="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376"/>
                    <a:pt x="0" y="376"/>
                    <a:pt x="0" y="376"/>
                  </a:cubicBezTo>
                  <a:cubicBezTo>
                    <a:pt x="0" y="398"/>
                    <a:pt x="18" y="416"/>
                    <a:pt x="40" y="416"/>
                  </a:cubicBezTo>
                  <a:cubicBezTo>
                    <a:pt x="227" y="416"/>
                    <a:pt x="227" y="416"/>
                    <a:pt x="227" y="416"/>
                  </a:cubicBezTo>
                  <a:cubicBezTo>
                    <a:pt x="392" y="251"/>
                    <a:pt x="392" y="251"/>
                    <a:pt x="392" y="251"/>
                  </a:cubicBezTo>
                  <a:cubicBezTo>
                    <a:pt x="381" y="239"/>
                    <a:pt x="381" y="239"/>
                    <a:pt x="381" y="239"/>
                  </a:cubicBezTo>
                  <a:cubicBezTo>
                    <a:pt x="382" y="238"/>
                    <a:pt x="382" y="238"/>
                    <a:pt x="382" y="238"/>
                  </a:cubicBezTo>
                  <a:cubicBezTo>
                    <a:pt x="382" y="167"/>
                    <a:pt x="382" y="167"/>
                    <a:pt x="382" y="167"/>
                  </a:cubicBezTo>
                  <a:cubicBezTo>
                    <a:pt x="356" y="112"/>
                    <a:pt x="356" y="112"/>
                    <a:pt x="356" y="112"/>
                  </a:cubicBezTo>
                  <a:cubicBezTo>
                    <a:pt x="310" y="158"/>
                    <a:pt x="310" y="158"/>
                    <a:pt x="310" y="158"/>
                  </a:cubicBezTo>
                  <a:cubicBezTo>
                    <a:pt x="299" y="145"/>
                    <a:pt x="299" y="145"/>
                    <a:pt x="299" y="145"/>
                  </a:cubicBezTo>
                  <a:cubicBezTo>
                    <a:pt x="348" y="96"/>
                    <a:pt x="348" y="96"/>
                    <a:pt x="348" y="96"/>
                  </a:cubicBezTo>
                  <a:cubicBezTo>
                    <a:pt x="335" y="74"/>
                    <a:pt x="335" y="74"/>
                    <a:pt x="335" y="74"/>
                  </a:cubicBezTo>
                  <a:cubicBezTo>
                    <a:pt x="329" y="75"/>
                    <a:pt x="329" y="75"/>
                    <a:pt x="329" y="75"/>
                  </a:cubicBezTo>
                  <a:cubicBezTo>
                    <a:pt x="348" y="56"/>
                    <a:pt x="348" y="56"/>
                    <a:pt x="348" y="56"/>
                  </a:cubicBezTo>
                  <a:cubicBezTo>
                    <a:pt x="324" y="47"/>
                    <a:pt x="324" y="47"/>
                    <a:pt x="324" y="47"/>
                  </a:cubicBezTo>
                  <a:cubicBezTo>
                    <a:pt x="292" y="0"/>
                    <a:pt x="292" y="0"/>
                    <a:pt x="292" y="0"/>
                  </a:cubicBezTo>
                </a:path>
              </a:pathLst>
            </a:custGeom>
            <a:solidFill>
              <a:srgbClr val="BC841C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9" name="Freeform 68"/>
            <p:cNvSpPr/>
            <p:nvPr/>
          </p:nvSpPr>
          <p:spPr>
            <a:xfrm flipH="1">
              <a:off x="341312" y="581025"/>
              <a:ext cx="104775" cy="373063"/>
            </a:xfrm>
            <a:custGeom>
              <a:avLst/>
              <a:gdLst/>
              <a:ahLst/>
              <a:cxnLst>
                <a:cxn ang="0">
                  <a:pos x="62865" y="0"/>
                </a:cxn>
                <a:cxn ang="0">
                  <a:pos x="0" y="0"/>
                </a:cxn>
                <a:cxn ang="0">
                  <a:pos x="0" y="259071"/>
                </a:cxn>
                <a:cxn ang="0">
                  <a:pos x="23574" y="279797"/>
                </a:cxn>
                <a:cxn ang="0">
                  <a:pos x="23574" y="282388"/>
                </a:cxn>
                <a:cxn ang="0">
                  <a:pos x="28813" y="287569"/>
                </a:cxn>
                <a:cxn ang="0">
                  <a:pos x="31432" y="292751"/>
                </a:cxn>
                <a:cxn ang="0">
                  <a:pos x="34052" y="297932"/>
                </a:cxn>
                <a:cxn ang="0">
                  <a:pos x="36671" y="303114"/>
                </a:cxn>
                <a:cxn ang="0">
                  <a:pos x="39291" y="308295"/>
                </a:cxn>
                <a:cxn ang="0">
                  <a:pos x="39291" y="316067"/>
                </a:cxn>
                <a:cxn ang="0">
                  <a:pos x="41910" y="318658"/>
                </a:cxn>
                <a:cxn ang="0">
                  <a:pos x="41910" y="331612"/>
                </a:cxn>
                <a:cxn ang="0">
                  <a:pos x="39291" y="344565"/>
                </a:cxn>
                <a:cxn ang="0">
                  <a:pos x="39291" y="352337"/>
                </a:cxn>
                <a:cxn ang="0">
                  <a:pos x="36671" y="357519"/>
                </a:cxn>
                <a:cxn ang="0">
                  <a:pos x="31432" y="373063"/>
                </a:cxn>
                <a:cxn ang="0">
                  <a:pos x="62865" y="373063"/>
                </a:cxn>
                <a:cxn ang="0">
                  <a:pos x="104775" y="331612"/>
                </a:cxn>
                <a:cxn ang="0">
                  <a:pos x="104775" y="41451"/>
                </a:cxn>
                <a:cxn ang="0">
                  <a:pos x="62865" y="0"/>
                </a:cxn>
              </a:cxnLst>
              <a:rect l="0" t="0" r="0" b="0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0" name="Freeform 69"/>
            <p:cNvSpPr/>
            <p:nvPr/>
          </p:nvSpPr>
          <p:spPr>
            <a:xfrm flipH="1">
              <a:off x="446087" y="871537"/>
              <a:ext cx="496888" cy="82550"/>
            </a:xfrm>
            <a:custGeom>
              <a:avLst/>
              <a:gdLst/>
              <a:ahLst/>
              <a:cxnLst>
                <a:cxn ang="0">
                  <a:pos x="494300" y="25797"/>
                </a:cxn>
                <a:cxn ang="0">
                  <a:pos x="489124" y="20638"/>
                </a:cxn>
                <a:cxn ang="0">
                  <a:pos x="486536" y="15478"/>
                </a:cxn>
                <a:cxn ang="0">
                  <a:pos x="483948" y="10319"/>
                </a:cxn>
                <a:cxn ang="0">
                  <a:pos x="476184" y="7739"/>
                </a:cxn>
                <a:cxn ang="0">
                  <a:pos x="468420" y="2580"/>
                </a:cxn>
                <a:cxn ang="0">
                  <a:pos x="455481" y="0"/>
                </a:cxn>
                <a:cxn ang="0">
                  <a:pos x="41407" y="0"/>
                </a:cxn>
                <a:cxn ang="0">
                  <a:pos x="28468" y="2580"/>
                </a:cxn>
                <a:cxn ang="0">
                  <a:pos x="20704" y="7739"/>
                </a:cxn>
                <a:cxn ang="0">
                  <a:pos x="12940" y="10319"/>
                </a:cxn>
                <a:cxn ang="0">
                  <a:pos x="10352" y="15478"/>
                </a:cxn>
                <a:cxn ang="0">
                  <a:pos x="7764" y="20638"/>
                </a:cxn>
                <a:cxn ang="0">
                  <a:pos x="2588" y="25797"/>
                </a:cxn>
                <a:cxn ang="0">
                  <a:pos x="2588" y="28377"/>
                </a:cxn>
                <a:cxn ang="0">
                  <a:pos x="0" y="41275"/>
                </a:cxn>
                <a:cxn ang="0">
                  <a:pos x="5176" y="61912"/>
                </a:cxn>
                <a:cxn ang="0">
                  <a:pos x="7764" y="64492"/>
                </a:cxn>
                <a:cxn ang="0">
                  <a:pos x="41407" y="82550"/>
                </a:cxn>
                <a:cxn ang="0">
                  <a:pos x="455481" y="82550"/>
                </a:cxn>
                <a:cxn ang="0">
                  <a:pos x="489124" y="64492"/>
                </a:cxn>
                <a:cxn ang="0">
                  <a:pos x="491712" y="61912"/>
                </a:cxn>
                <a:cxn ang="0">
                  <a:pos x="496888" y="41275"/>
                </a:cxn>
                <a:cxn ang="0">
                  <a:pos x="494300" y="28377"/>
                </a:cxn>
                <a:cxn ang="0">
                  <a:pos x="494300" y="25797"/>
                </a:cxn>
              </a:cxnLst>
              <a:rect l="0" t="0" r="0" b="0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1" name="Freeform 70"/>
            <p:cNvSpPr/>
            <p:nvPr/>
          </p:nvSpPr>
          <p:spPr>
            <a:xfrm flipH="1">
              <a:off x="942975" y="581025"/>
              <a:ext cx="104775" cy="373063"/>
            </a:xfrm>
            <a:custGeom>
              <a:avLst/>
              <a:gdLst/>
              <a:ahLst/>
              <a:cxnLst>
                <a:cxn ang="0">
                  <a:pos x="104775" y="248709"/>
                </a:cxn>
                <a:cxn ang="0">
                  <a:pos x="104775" y="165806"/>
                </a:cxn>
                <a:cxn ang="0">
                  <a:pos x="62865" y="165806"/>
                </a:cxn>
                <a:cxn ang="0">
                  <a:pos x="62865" y="124354"/>
                </a:cxn>
                <a:cxn ang="0">
                  <a:pos x="104775" y="124354"/>
                </a:cxn>
                <a:cxn ang="0">
                  <a:pos x="104775" y="82903"/>
                </a:cxn>
                <a:cxn ang="0">
                  <a:pos x="62865" y="82903"/>
                </a:cxn>
                <a:cxn ang="0">
                  <a:pos x="62865" y="41451"/>
                </a:cxn>
                <a:cxn ang="0">
                  <a:pos x="104775" y="41451"/>
                </a:cxn>
                <a:cxn ang="0">
                  <a:pos x="104775" y="0"/>
                </a:cxn>
                <a:cxn ang="0">
                  <a:pos x="41910" y="0"/>
                </a:cxn>
                <a:cxn ang="0">
                  <a:pos x="0" y="41451"/>
                </a:cxn>
                <a:cxn ang="0">
                  <a:pos x="0" y="331612"/>
                </a:cxn>
                <a:cxn ang="0">
                  <a:pos x="41910" y="373063"/>
                </a:cxn>
                <a:cxn ang="0">
                  <a:pos x="73342" y="373063"/>
                </a:cxn>
                <a:cxn ang="0">
                  <a:pos x="68104" y="357519"/>
                </a:cxn>
                <a:cxn ang="0">
                  <a:pos x="65484" y="352337"/>
                </a:cxn>
                <a:cxn ang="0">
                  <a:pos x="65484" y="344565"/>
                </a:cxn>
                <a:cxn ang="0">
                  <a:pos x="62865" y="331612"/>
                </a:cxn>
                <a:cxn ang="0">
                  <a:pos x="62865" y="318658"/>
                </a:cxn>
                <a:cxn ang="0">
                  <a:pos x="65484" y="316067"/>
                </a:cxn>
                <a:cxn ang="0">
                  <a:pos x="65484" y="308295"/>
                </a:cxn>
                <a:cxn ang="0">
                  <a:pos x="68104" y="303114"/>
                </a:cxn>
                <a:cxn ang="0">
                  <a:pos x="70723" y="297932"/>
                </a:cxn>
                <a:cxn ang="0">
                  <a:pos x="73342" y="292751"/>
                </a:cxn>
                <a:cxn ang="0">
                  <a:pos x="75962" y="287569"/>
                </a:cxn>
                <a:cxn ang="0">
                  <a:pos x="81201" y="282388"/>
                </a:cxn>
                <a:cxn ang="0">
                  <a:pos x="81201" y="279797"/>
                </a:cxn>
                <a:cxn ang="0">
                  <a:pos x="104775" y="259071"/>
                </a:cxn>
                <a:cxn ang="0">
                  <a:pos x="104775" y="248709"/>
                </a:cxn>
              </a:cxnLst>
              <a:rect l="0" t="0" r="0" b="0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2" name="Freeform 71"/>
            <p:cNvSpPr/>
            <p:nvPr/>
          </p:nvSpPr>
          <p:spPr>
            <a:xfrm flipH="1">
              <a:off x="466725" y="290512"/>
              <a:ext cx="144463" cy="144463"/>
            </a:xfrm>
            <a:custGeom>
              <a:avLst/>
              <a:gdLst/>
              <a:ahLst/>
              <a:cxnLst>
                <a:cxn ang="0">
                  <a:pos x="41275" y="144463"/>
                </a:cxn>
                <a:cxn ang="0">
                  <a:pos x="144463" y="144463"/>
                </a:cxn>
                <a:cxn ang="0">
                  <a:pos x="0" y="0"/>
                </a:cxn>
                <a:cxn ang="0">
                  <a:pos x="0" y="103188"/>
                </a:cxn>
                <a:cxn ang="0">
                  <a:pos x="41275" y="144463"/>
                </a:cxn>
              </a:cxnLst>
              <a:rect l="0" t="0" r="0" b="0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3" name="Freeform 72"/>
            <p:cNvSpPr/>
            <p:nvPr/>
          </p:nvSpPr>
          <p:spPr>
            <a:xfrm flipH="1">
              <a:off x="466725" y="290512"/>
              <a:ext cx="455613" cy="249238"/>
            </a:xfrm>
            <a:custGeom>
              <a:avLst/>
              <a:gdLst/>
              <a:ahLst/>
              <a:cxnLst>
                <a:cxn ang="0">
                  <a:pos x="455613" y="186929"/>
                </a:cxn>
                <a:cxn ang="0">
                  <a:pos x="310645" y="186929"/>
                </a:cxn>
                <a:cxn ang="0">
                  <a:pos x="269226" y="145389"/>
                </a:cxn>
                <a:cxn ang="0">
                  <a:pos x="269226" y="103849"/>
                </a:cxn>
                <a:cxn ang="0">
                  <a:pos x="269226" y="0"/>
                </a:cxn>
                <a:cxn ang="0">
                  <a:pos x="41419" y="0"/>
                </a:cxn>
                <a:cxn ang="0">
                  <a:pos x="0" y="41540"/>
                </a:cxn>
                <a:cxn ang="0">
                  <a:pos x="0" y="249238"/>
                </a:cxn>
                <a:cxn ang="0">
                  <a:pos x="455613" y="249238"/>
                </a:cxn>
                <a:cxn ang="0">
                  <a:pos x="455613" y="186929"/>
                </a:cxn>
              </a:cxnLst>
              <a:rect l="0" t="0" r="0" b="0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</a:ln>
          </p:spPr>
          <p:txBody>
            <a:bodyPr/>
            <a:lstStyle/>
            <a:p>
              <a:pPr fontAlgn="base"/>
              <a:endParaRPr lang="zh-CN" altLang="en-US" sz="1405" strike="noStrike" noProof="1">
                <a:ea typeface="Calibri" panose="020F0502020204030204" charset="0"/>
              </a:endParaRPr>
            </a:p>
          </p:txBody>
        </p:sp>
        <p:sp>
          <p:nvSpPr>
            <p:cNvPr id="14" name="Rectangle 73"/>
            <p:cNvSpPr/>
            <p:nvPr/>
          </p:nvSpPr>
          <p:spPr>
            <a:xfrm flipH="1">
              <a:off x="487362" y="581025"/>
              <a:ext cx="414338" cy="24765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/>
            </a:ln>
          </p:spPr>
          <p:txBody>
            <a:bodyPr anchor="t"/>
            <a:lstStyle/>
            <a:p>
              <a:pPr lvl="0" fontAlgn="base"/>
              <a:endParaRPr lang="zh-CN" altLang="zh-CN" sz="2810" b="1" i="1" strike="noStrike" noProof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sym typeface="Calibri" panose="020F0502020204030204" charset="0"/>
              </a:endParaRPr>
            </a:p>
          </p:txBody>
        </p:sp>
      </p:grpSp>
      <p:sp>
        <p:nvSpPr>
          <p:cNvPr id="27659" name="文本框 2"/>
          <p:cNvSpPr txBox="1"/>
          <p:nvPr/>
        </p:nvSpPr>
        <p:spPr>
          <a:xfrm>
            <a:off x="1117600" y="441325"/>
            <a:ext cx="6460490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2800" b="1" dirty="0">
                <a:solidFill>
                  <a:srgbClr val="FF9900"/>
                </a:solidFill>
                <a:latin typeface="Calibri" panose="020F0502020204030204" charset="0"/>
                <a:ea typeface="Calibri" panose="020F0502020204030204" charset="0"/>
                <a:cs typeface="+mn-ea"/>
                <a:sym typeface="+mn-ea"/>
              </a:rPr>
              <a:t>5. Fraud Detection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A6638B-E1DC-465F-BA07-066B4B4714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075" y="1280477"/>
            <a:ext cx="8705850" cy="295275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Default design templat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Calibri"/>
        <a:cs typeface=""/>
      </a:majorFont>
      <a:minorFont>
        <a:latin typeface="Arial"/>
        <a:ea typeface="Calibri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>
            <a:alpha val="29000"/>
          </a:schemeClr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Calibri"/>
        <a:cs typeface=""/>
      </a:majorFont>
      <a:minorFont>
        <a:latin typeface="Arial"/>
        <a:ea typeface="Calibri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9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Calibri"/>
        <a:cs typeface=""/>
      </a:majorFont>
      <a:minorFont>
        <a:latin typeface="Arial"/>
        <a:ea typeface="Calibri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Calibri"/>
        <a:font script="Hant" typeface="新細明體"/>
        <a:font script="Arab" typeface="Calibri"/>
        <a:font script="Hebr" typeface="Calibri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Calibri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Calibri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Calibri"/>
        <a:font script="Hant" typeface="新細明體"/>
        <a:font script="Arab" typeface="Calibri"/>
        <a:font script="Hebr" typeface="Calibri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Calibri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Calibri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</TotalTime>
  <Words>215</Words>
  <Application>Microsoft Macintosh PowerPoint</Application>
  <PresentationFormat>On-screen Show (16:9)</PresentationFormat>
  <Paragraphs>49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Default design template</vt:lpstr>
      <vt:lpstr>1_默认设计模板</vt:lpstr>
      <vt:lpstr>9_默认设计模板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Microsoft Office User</cp:lastModifiedBy>
  <cp:revision>60</cp:revision>
  <dcterms:created xsi:type="dcterms:W3CDTF">2016-03-12T08:37:00Z</dcterms:created>
  <dcterms:modified xsi:type="dcterms:W3CDTF">2023-08-13T12:38:42Z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1033-11.2.0.11440</vt:lpwstr>
  </property>
  <property fmtid="{D5CDD505-2E9C-101B-9397-08002B2CF9AE}" pid="3" name="ICV">
    <vt:lpwstr>993B96B9E2254DB49785C0A139D0B658</vt:lpwstr>
  </property>
</Properties>
</file>